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74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3F5487-9950-4630-BEC0-EC9B2BB9733A}" v="125" dt="2024-10-12T22:28:27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shko Todevski" userId="da522b94b103fc01" providerId="LiveId" clId="{953F5487-9950-4630-BEC0-EC9B2BB9733A}"/>
    <pc:docChg chg="undo custSel addSld delSld modSld sldOrd">
      <pc:chgData name="Dushko Todevski" userId="da522b94b103fc01" providerId="LiveId" clId="{953F5487-9950-4630-BEC0-EC9B2BB9733A}" dt="2024-10-16T08:55:40.770" v="1118" actId="6549"/>
      <pc:docMkLst>
        <pc:docMk/>
      </pc:docMkLst>
      <pc:sldChg chg="modSp mod">
        <pc:chgData name="Dushko Todevski" userId="da522b94b103fc01" providerId="LiveId" clId="{953F5487-9950-4630-BEC0-EC9B2BB9733A}" dt="2024-10-12T22:00:17.706" v="833" actId="26606"/>
        <pc:sldMkLst>
          <pc:docMk/>
          <pc:sldMk cId="1386345909" sldId="257"/>
        </pc:sldMkLst>
        <pc:graphicFrameChg chg="modGraphic">
          <ac:chgData name="Dushko Todevski" userId="da522b94b103fc01" providerId="LiveId" clId="{953F5487-9950-4630-BEC0-EC9B2BB9733A}" dt="2024-10-12T22:00:17.706" v="833" actId="26606"/>
          <ac:graphicFrameMkLst>
            <pc:docMk/>
            <pc:sldMk cId="1386345909" sldId="257"/>
            <ac:graphicFrameMk id="11" creationId="{B43BD29B-E314-BB75-E03B-99AC87DA9C13}"/>
          </ac:graphicFrameMkLst>
        </pc:graphicFrameChg>
      </pc:sldChg>
      <pc:sldChg chg="addSp delSp modSp mod">
        <pc:chgData name="Dushko Todevski" userId="da522b94b103fc01" providerId="LiveId" clId="{953F5487-9950-4630-BEC0-EC9B2BB9733A}" dt="2024-10-12T21:57:19.447" v="828" actId="26606"/>
        <pc:sldMkLst>
          <pc:docMk/>
          <pc:sldMk cId="3514390432" sldId="258"/>
        </pc:sldMkLst>
        <pc:spChg chg="mod">
          <ac:chgData name="Dushko Todevski" userId="da522b94b103fc01" providerId="LiveId" clId="{953F5487-9950-4630-BEC0-EC9B2BB9733A}" dt="2024-10-12T21:57:19.447" v="828" actId="26606"/>
          <ac:spMkLst>
            <pc:docMk/>
            <pc:sldMk cId="3514390432" sldId="258"/>
            <ac:spMk id="2" creationId="{04AB0733-C2D1-5AE0-C29C-580C117FCE08}"/>
          </ac:spMkLst>
        </pc:spChg>
        <pc:spChg chg="add del">
          <ac:chgData name="Dushko Todevski" userId="da522b94b103fc01" providerId="LiveId" clId="{953F5487-9950-4630-BEC0-EC9B2BB9733A}" dt="2024-10-12T21:57:19.447" v="828" actId="26606"/>
          <ac:spMkLst>
            <pc:docMk/>
            <pc:sldMk cId="3514390432" sldId="258"/>
            <ac:spMk id="20" creationId="{A8384FB5-9ADC-4DDC-881B-597D56F5B15D}"/>
          </ac:spMkLst>
        </pc:spChg>
        <pc:spChg chg="add del">
          <ac:chgData name="Dushko Todevski" userId="da522b94b103fc01" providerId="LiveId" clId="{953F5487-9950-4630-BEC0-EC9B2BB9733A}" dt="2024-10-12T21:57:19.447" v="828" actId="26606"/>
          <ac:spMkLst>
            <pc:docMk/>
            <pc:sldMk cId="3514390432" sldId="258"/>
            <ac:spMk id="22" creationId="{91E5A9A7-95C6-4F4F-B00E-C82E07FE62EF}"/>
          </ac:spMkLst>
        </pc:spChg>
        <pc:spChg chg="add del">
          <ac:chgData name="Dushko Todevski" userId="da522b94b103fc01" providerId="LiveId" clId="{953F5487-9950-4630-BEC0-EC9B2BB9733A}" dt="2024-10-12T21:57:19.447" v="828" actId="26606"/>
          <ac:spMkLst>
            <pc:docMk/>
            <pc:sldMk cId="3514390432" sldId="258"/>
            <ac:spMk id="24" creationId="{D07DD2DE-F619-49DD-B5E7-03A290FF4ED1}"/>
          </ac:spMkLst>
        </pc:spChg>
        <pc:spChg chg="add del">
          <ac:chgData name="Dushko Todevski" userId="da522b94b103fc01" providerId="LiveId" clId="{953F5487-9950-4630-BEC0-EC9B2BB9733A}" dt="2024-10-12T21:57:19.447" v="828" actId="26606"/>
          <ac:spMkLst>
            <pc:docMk/>
            <pc:sldMk cId="3514390432" sldId="258"/>
            <ac:spMk id="26" creationId="{85149191-5F60-4A28-AAFF-039F96B0F3EC}"/>
          </ac:spMkLst>
        </pc:spChg>
        <pc:spChg chg="add del">
          <ac:chgData name="Dushko Todevski" userId="da522b94b103fc01" providerId="LiveId" clId="{953F5487-9950-4630-BEC0-EC9B2BB9733A}" dt="2024-10-12T21:57:19.447" v="828" actId="26606"/>
          <ac:spMkLst>
            <pc:docMk/>
            <pc:sldMk cId="3514390432" sldId="258"/>
            <ac:spMk id="28" creationId="{F8260ED5-17F7-4158-B241-D51DD4CF1B7E}"/>
          </ac:spMkLst>
        </pc:spChg>
        <pc:spChg chg="add del">
          <ac:chgData name="Dushko Todevski" userId="da522b94b103fc01" providerId="LiveId" clId="{953F5487-9950-4630-BEC0-EC9B2BB9733A}" dt="2024-10-12T21:57:19.447" v="828" actId="26606"/>
          <ac:spMkLst>
            <pc:docMk/>
            <pc:sldMk cId="3514390432" sldId="258"/>
            <ac:spMk id="33" creationId="{47942995-B07F-4636-9A06-C6A104B260A8}"/>
          </ac:spMkLst>
        </pc:spChg>
        <pc:spChg chg="add del">
          <ac:chgData name="Dushko Todevski" userId="da522b94b103fc01" providerId="LiveId" clId="{953F5487-9950-4630-BEC0-EC9B2BB9733A}" dt="2024-10-12T21:57:19.447" v="828" actId="26606"/>
          <ac:spMkLst>
            <pc:docMk/>
            <pc:sldMk cId="3514390432" sldId="258"/>
            <ac:spMk id="40" creationId="{B81933D1-5615-42C7-9C0B-4EB7105CCE2D}"/>
          </ac:spMkLst>
        </pc:spChg>
        <pc:spChg chg="add del">
          <ac:chgData name="Dushko Todevski" userId="da522b94b103fc01" providerId="LiveId" clId="{953F5487-9950-4630-BEC0-EC9B2BB9733A}" dt="2024-10-12T21:57:19.447" v="828" actId="26606"/>
          <ac:spMkLst>
            <pc:docMk/>
            <pc:sldMk cId="3514390432" sldId="258"/>
            <ac:spMk id="42" creationId="{19C9EAEA-39D0-4B0E-A0EB-51E7B26740B1}"/>
          </ac:spMkLst>
        </pc:spChg>
        <pc:grpChg chg="add del">
          <ac:chgData name="Dushko Todevski" userId="da522b94b103fc01" providerId="LiveId" clId="{953F5487-9950-4630-BEC0-EC9B2BB9733A}" dt="2024-10-12T21:57:19.447" v="828" actId="26606"/>
          <ac:grpSpMkLst>
            <pc:docMk/>
            <pc:sldMk cId="3514390432" sldId="258"/>
            <ac:grpSpMk id="35" creationId="{032D8612-31EB-44CF-A1D0-14FD4C705424}"/>
          </ac:grpSpMkLst>
        </pc:grpChg>
        <pc:picChg chg="mod">
          <ac:chgData name="Dushko Todevski" userId="da522b94b103fc01" providerId="LiveId" clId="{953F5487-9950-4630-BEC0-EC9B2BB9733A}" dt="2024-10-12T21:57:19.447" v="828" actId="26606"/>
          <ac:picMkLst>
            <pc:docMk/>
            <pc:sldMk cId="3514390432" sldId="258"/>
            <ac:picMk id="8" creationId="{227D5AF2-EB4C-6126-C09A-F265E330456A}"/>
          </ac:picMkLst>
        </pc:picChg>
      </pc:sldChg>
      <pc:sldChg chg="addSp delSp modSp add mod">
        <pc:chgData name="Dushko Todevski" userId="da522b94b103fc01" providerId="LiveId" clId="{953F5487-9950-4630-BEC0-EC9B2BB9733A}" dt="2024-10-12T22:02:33.827" v="858" actId="1076"/>
        <pc:sldMkLst>
          <pc:docMk/>
          <pc:sldMk cId="3976990976" sldId="259"/>
        </pc:sldMkLst>
        <pc:spChg chg="mod">
          <ac:chgData name="Dushko Todevski" userId="da522b94b103fc01" providerId="LiveId" clId="{953F5487-9950-4630-BEC0-EC9B2BB9733A}" dt="2024-10-12T22:02:33.827" v="858" actId="1076"/>
          <ac:spMkLst>
            <pc:docMk/>
            <pc:sldMk cId="3976990976" sldId="259"/>
            <ac:spMk id="2" creationId="{ABBA6798-CF64-F939-6297-EC1930A70622}"/>
          </ac:spMkLst>
        </pc:spChg>
        <pc:spChg chg="add mod">
          <ac:chgData name="Dushko Todevski" userId="da522b94b103fc01" providerId="LiveId" clId="{953F5487-9950-4630-BEC0-EC9B2BB9733A}" dt="2024-10-12T22:01:35.367" v="849" actId="5793"/>
          <ac:spMkLst>
            <pc:docMk/>
            <pc:sldMk cId="3976990976" sldId="259"/>
            <ac:spMk id="3" creationId="{D7C8FDF5-1379-A47C-2A2C-F711E5992ED5}"/>
          </ac:spMkLst>
        </pc:spChg>
        <pc:spChg chg="add mod">
          <ac:chgData name="Dushko Todevski" userId="da522b94b103fc01" providerId="LiveId" clId="{953F5487-9950-4630-BEC0-EC9B2BB9733A}" dt="2024-10-12T22:02:23.776" v="857" actId="115"/>
          <ac:spMkLst>
            <pc:docMk/>
            <pc:sldMk cId="3976990976" sldId="259"/>
            <ac:spMk id="4" creationId="{070B5A58-0E3C-4DF6-F472-83A93AC6D225}"/>
          </ac:spMkLst>
        </pc:spChg>
        <pc:spChg chg="add del mod">
          <ac:chgData name="Dushko Todevski" userId="da522b94b103fc01" providerId="LiveId" clId="{953F5487-9950-4630-BEC0-EC9B2BB9733A}" dt="2024-10-12T20:47:13.107" v="18" actId="478"/>
          <ac:spMkLst>
            <pc:docMk/>
            <pc:sldMk cId="3976990976" sldId="259"/>
            <ac:spMk id="5" creationId="{48552327-A634-2F2B-33CB-0BFC5239789D}"/>
          </ac:spMkLst>
        </pc:spChg>
        <pc:spChg chg="del">
          <ac:chgData name="Dushko Todevski" userId="da522b94b103fc01" providerId="LiveId" clId="{953F5487-9950-4630-BEC0-EC9B2BB9733A}" dt="2024-10-12T20:48:01.421" v="24" actId="26606"/>
          <ac:spMkLst>
            <pc:docMk/>
            <pc:sldMk cId="3976990976" sldId="259"/>
            <ac:spMk id="20" creationId="{36E341B0-F840-FA68-97DA-690029E6752D}"/>
          </ac:spMkLst>
        </pc:spChg>
        <pc:spChg chg="del">
          <ac:chgData name="Dushko Todevski" userId="da522b94b103fc01" providerId="LiveId" clId="{953F5487-9950-4630-BEC0-EC9B2BB9733A}" dt="2024-10-12T20:48:01.421" v="24" actId="26606"/>
          <ac:spMkLst>
            <pc:docMk/>
            <pc:sldMk cId="3976990976" sldId="259"/>
            <ac:spMk id="22" creationId="{6EB3661B-051D-43BF-BE2E-A8B7599095B7}"/>
          </ac:spMkLst>
        </pc:spChg>
        <pc:spChg chg="del">
          <ac:chgData name="Dushko Todevski" userId="da522b94b103fc01" providerId="LiveId" clId="{953F5487-9950-4630-BEC0-EC9B2BB9733A}" dt="2024-10-12T20:48:01.421" v="24" actId="26606"/>
          <ac:spMkLst>
            <pc:docMk/>
            <pc:sldMk cId="3976990976" sldId="259"/>
            <ac:spMk id="24" creationId="{3F7776D2-B4A1-C095-2E99-0420E61E2B7A}"/>
          </ac:spMkLst>
        </pc:spChg>
        <pc:spChg chg="del">
          <ac:chgData name="Dushko Todevski" userId="da522b94b103fc01" providerId="LiveId" clId="{953F5487-9950-4630-BEC0-EC9B2BB9733A}" dt="2024-10-12T20:48:01.421" v="24" actId="26606"/>
          <ac:spMkLst>
            <pc:docMk/>
            <pc:sldMk cId="3976990976" sldId="259"/>
            <ac:spMk id="26" creationId="{029DFB9C-66BB-98FF-7692-5FF13A61CB15}"/>
          </ac:spMkLst>
        </pc:spChg>
        <pc:spChg chg="del">
          <ac:chgData name="Dushko Todevski" userId="da522b94b103fc01" providerId="LiveId" clId="{953F5487-9950-4630-BEC0-EC9B2BB9733A}" dt="2024-10-12T20:48:01.421" v="24" actId="26606"/>
          <ac:spMkLst>
            <pc:docMk/>
            <pc:sldMk cId="3976990976" sldId="259"/>
            <ac:spMk id="28" creationId="{E39D22F0-0041-DB40-421F-04426799B3CC}"/>
          </ac:spMkLst>
        </pc:spChg>
        <pc:spChg chg="add del">
          <ac:chgData name="Dushko Todevski" userId="da522b94b103fc01" providerId="LiveId" clId="{953F5487-9950-4630-BEC0-EC9B2BB9733A}" dt="2024-10-12T22:00:36.364" v="837" actId="26606"/>
          <ac:spMkLst>
            <pc:docMk/>
            <pc:sldMk cId="3976990976" sldId="259"/>
            <ac:spMk id="34" creationId="{3ECBE1F1-D69B-4AFA-ABD5-8E41720EF6DE}"/>
          </ac:spMkLst>
        </pc:spChg>
        <pc:spChg chg="add del">
          <ac:chgData name="Dushko Todevski" userId="da522b94b103fc01" providerId="LiveId" clId="{953F5487-9950-4630-BEC0-EC9B2BB9733A}" dt="2024-10-12T22:00:36.364" v="837" actId="26606"/>
          <ac:spMkLst>
            <pc:docMk/>
            <pc:sldMk cId="3976990976" sldId="259"/>
            <ac:spMk id="36" creationId="{603A6265-E10C-4B85-9C20-E75FCAF9CC63}"/>
          </ac:spMkLst>
        </pc:spChg>
        <pc:spChg chg="add del">
          <ac:chgData name="Dushko Todevski" userId="da522b94b103fc01" providerId="LiveId" clId="{953F5487-9950-4630-BEC0-EC9B2BB9733A}" dt="2024-10-12T22:00:36.355" v="836" actId="26606"/>
          <ac:spMkLst>
            <pc:docMk/>
            <pc:sldMk cId="3976990976" sldId="259"/>
            <ac:spMk id="42" creationId="{C0763A76-9F1C-4FC5-82B7-DD475DA461B2}"/>
          </ac:spMkLst>
        </pc:spChg>
        <pc:spChg chg="add del">
          <ac:chgData name="Dushko Todevski" userId="da522b94b103fc01" providerId="LiveId" clId="{953F5487-9950-4630-BEC0-EC9B2BB9733A}" dt="2024-10-12T22:00:36.355" v="836" actId="26606"/>
          <ac:spMkLst>
            <pc:docMk/>
            <pc:sldMk cId="3976990976" sldId="259"/>
            <ac:spMk id="44" creationId="{E81BF4F6-F2CF-4984-9D14-D6966D92F99F}"/>
          </ac:spMkLst>
        </pc:spChg>
        <pc:spChg chg="add">
          <ac:chgData name="Dushko Todevski" userId="da522b94b103fc01" providerId="LiveId" clId="{953F5487-9950-4630-BEC0-EC9B2BB9733A}" dt="2024-10-12T22:00:36.364" v="837" actId="26606"/>
          <ac:spMkLst>
            <pc:docMk/>
            <pc:sldMk cId="3976990976" sldId="259"/>
            <ac:spMk id="46" creationId="{F13C74B1-5B17-4795-BED0-7140497B445A}"/>
          </ac:spMkLst>
        </pc:spChg>
        <pc:spChg chg="add">
          <ac:chgData name="Dushko Todevski" userId="da522b94b103fc01" providerId="LiveId" clId="{953F5487-9950-4630-BEC0-EC9B2BB9733A}" dt="2024-10-12T22:00:36.364" v="837" actId="26606"/>
          <ac:spMkLst>
            <pc:docMk/>
            <pc:sldMk cId="3976990976" sldId="259"/>
            <ac:spMk id="47" creationId="{D4974D33-8DC5-464E-8C6D-BE58F0669C17}"/>
          </ac:spMkLst>
        </pc:spChg>
        <pc:picChg chg="del">
          <ac:chgData name="Dushko Todevski" userId="da522b94b103fc01" providerId="LiveId" clId="{953F5487-9950-4630-BEC0-EC9B2BB9733A}" dt="2024-10-12T20:46:17.766" v="5" actId="478"/>
          <ac:picMkLst>
            <pc:docMk/>
            <pc:sldMk cId="3976990976" sldId="259"/>
            <ac:picMk id="8" creationId="{9F356E73-9DAC-B335-B023-603F652C8576}"/>
          </ac:picMkLst>
        </pc:picChg>
        <pc:picChg chg="add del mod">
          <ac:chgData name="Dushko Todevski" userId="da522b94b103fc01" providerId="LiveId" clId="{953F5487-9950-4630-BEC0-EC9B2BB9733A}" dt="2024-10-12T22:00:20.368" v="834" actId="478"/>
          <ac:picMkLst>
            <pc:docMk/>
            <pc:sldMk cId="3976990976" sldId="259"/>
            <ac:picMk id="30" creationId="{BD4202BC-FBC7-9BFD-0B29-72B8F1061BD9}"/>
          </ac:picMkLst>
        </pc:picChg>
        <pc:picChg chg="add del">
          <ac:chgData name="Dushko Todevski" userId="da522b94b103fc01" providerId="LiveId" clId="{953F5487-9950-4630-BEC0-EC9B2BB9733A}" dt="2024-10-12T22:00:36.355" v="836" actId="26606"/>
          <ac:picMkLst>
            <pc:docMk/>
            <pc:sldMk cId="3976990976" sldId="259"/>
            <ac:picMk id="38" creationId="{214FF484-58CF-660B-D27C-1D5418D6A193}"/>
          </ac:picMkLst>
        </pc:picChg>
        <pc:picChg chg="add mod">
          <ac:chgData name="Dushko Todevski" userId="da522b94b103fc01" providerId="LiveId" clId="{953F5487-9950-4630-BEC0-EC9B2BB9733A}" dt="2024-10-12T22:01:16.821" v="844" actId="1076"/>
          <ac:picMkLst>
            <pc:docMk/>
            <pc:sldMk cId="3976990976" sldId="259"/>
            <ac:picMk id="48" creationId="{1C870E33-9B60-3307-30D3-514E1A0764A6}"/>
          </ac:picMkLst>
        </pc:picChg>
      </pc:sldChg>
      <pc:sldChg chg="addSp delSp modSp add mod">
        <pc:chgData name="Dushko Todevski" userId="da522b94b103fc01" providerId="LiveId" clId="{953F5487-9950-4630-BEC0-EC9B2BB9733A}" dt="2024-10-12T21:54:37.886" v="799" actId="26606"/>
        <pc:sldMkLst>
          <pc:docMk/>
          <pc:sldMk cId="3486016939" sldId="260"/>
        </pc:sldMkLst>
        <pc:spChg chg="del mod ord">
          <ac:chgData name="Dushko Todevski" userId="da522b94b103fc01" providerId="LiveId" clId="{953F5487-9950-4630-BEC0-EC9B2BB9733A}" dt="2024-10-12T21:06:34.944" v="270" actId="478"/>
          <ac:spMkLst>
            <pc:docMk/>
            <pc:sldMk cId="3486016939" sldId="260"/>
            <ac:spMk id="2" creationId="{AB8B50E1-7B33-7B8B-1210-7F083908CA37}"/>
          </ac:spMkLst>
        </pc:spChg>
        <pc:spChg chg="mod">
          <ac:chgData name="Dushko Todevski" userId="da522b94b103fc01" providerId="LiveId" clId="{953F5487-9950-4630-BEC0-EC9B2BB9733A}" dt="2024-10-12T21:04:02.869" v="250" actId="14100"/>
          <ac:spMkLst>
            <pc:docMk/>
            <pc:sldMk cId="3486016939" sldId="260"/>
            <ac:spMk id="3" creationId="{185BDC26-1FD1-304E-F183-02CB820B6578}"/>
          </ac:spMkLst>
        </pc:spChg>
        <pc:spChg chg="mod">
          <ac:chgData name="Dushko Todevski" userId="da522b94b103fc01" providerId="LiveId" clId="{953F5487-9950-4630-BEC0-EC9B2BB9733A}" dt="2024-10-12T21:04:25.271" v="255" actId="1076"/>
          <ac:spMkLst>
            <pc:docMk/>
            <pc:sldMk cId="3486016939" sldId="260"/>
            <ac:spMk id="4" creationId="{00B3CCC3-82DB-7C38-9098-732911523B78}"/>
          </ac:spMkLst>
        </pc:spChg>
        <pc:spChg chg="add del mod ord">
          <ac:chgData name="Dushko Todevski" userId="da522b94b103fc01" providerId="LiveId" clId="{953F5487-9950-4630-BEC0-EC9B2BB9733A}" dt="2024-10-12T21:54:37.886" v="799" actId="26606"/>
          <ac:spMkLst>
            <pc:docMk/>
            <pc:sldMk cId="3486016939" sldId="260"/>
            <ac:spMk id="6" creationId="{92D44F1C-402D-0601-6E7C-A13592F34E2F}"/>
          </ac:spMkLst>
        </pc:spChg>
        <pc:spChg chg="add mod">
          <ac:chgData name="Dushko Todevski" userId="da522b94b103fc01" providerId="LiveId" clId="{953F5487-9950-4630-BEC0-EC9B2BB9733A}" dt="2024-10-12T21:06:47.474" v="274" actId="1076"/>
          <ac:spMkLst>
            <pc:docMk/>
            <pc:sldMk cId="3486016939" sldId="260"/>
            <ac:spMk id="10" creationId="{5F300BF8-BFD3-E84A-FA95-29D420373E3C}"/>
          </ac:spMkLst>
        </pc:spChg>
        <pc:spChg chg="del">
          <ac:chgData name="Dushko Todevski" userId="da522b94b103fc01" providerId="LiveId" clId="{953F5487-9950-4630-BEC0-EC9B2BB9733A}" dt="2024-10-12T20:59:53.276" v="86" actId="26606"/>
          <ac:spMkLst>
            <pc:docMk/>
            <pc:sldMk cId="3486016939" sldId="260"/>
            <ac:spMk id="34" creationId="{C9E806E6-7EFE-D375-4F48-B2EF35573190}"/>
          </ac:spMkLst>
        </pc:spChg>
        <pc:spChg chg="del">
          <ac:chgData name="Dushko Todevski" userId="da522b94b103fc01" providerId="LiveId" clId="{953F5487-9950-4630-BEC0-EC9B2BB9733A}" dt="2024-10-12T20:59:53.276" v="86" actId="26606"/>
          <ac:spMkLst>
            <pc:docMk/>
            <pc:sldMk cId="3486016939" sldId="260"/>
            <ac:spMk id="36" creationId="{19E99F58-72E4-125C-28A1-36C922C87719}"/>
          </ac:spMkLst>
        </pc:spChg>
        <pc:spChg chg="add">
          <ac:chgData name="Dushko Todevski" userId="da522b94b103fc01" providerId="LiveId" clId="{953F5487-9950-4630-BEC0-EC9B2BB9733A}" dt="2024-10-12T20:59:53.276" v="86" actId="26606"/>
          <ac:spMkLst>
            <pc:docMk/>
            <pc:sldMk cId="3486016939" sldId="260"/>
            <ac:spMk id="42" creationId="{09C509D2-0C1A-47B8-89C1-D3AB17D45256}"/>
          </ac:spMkLst>
        </pc:spChg>
        <pc:graphicFrameChg chg="add del">
          <ac:chgData name="Dushko Todevski" userId="da522b94b103fc01" providerId="LiveId" clId="{953F5487-9950-4630-BEC0-EC9B2BB9733A}" dt="2024-10-12T21:54:32.669" v="795" actId="26606"/>
          <ac:graphicFrameMkLst>
            <pc:docMk/>
            <pc:sldMk cId="3486016939" sldId="260"/>
            <ac:graphicFrameMk id="44" creationId="{6CC2D8CB-B54F-30C5-5693-01BC7A9E3AA9}"/>
          </ac:graphicFrameMkLst>
        </pc:graphicFrameChg>
        <pc:graphicFrameChg chg="add del">
          <ac:chgData name="Dushko Todevski" userId="da522b94b103fc01" providerId="LiveId" clId="{953F5487-9950-4630-BEC0-EC9B2BB9733A}" dt="2024-10-12T21:54:35.217" v="797" actId="26606"/>
          <ac:graphicFrameMkLst>
            <pc:docMk/>
            <pc:sldMk cId="3486016939" sldId="260"/>
            <ac:graphicFrameMk id="46" creationId="{7AB40E5F-54E4-9D1B-CCEB-BE6C59B269B8}"/>
          </ac:graphicFrameMkLst>
        </pc:graphicFrameChg>
        <pc:graphicFrameChg chg="add del">
          <ac:chgData name="Dushko Todevski" userId="da522b94b103fc01" providerId="LiveId" clId="{953F5487-9950-4630-BEC0-EC9B2BB9733A}" dt="2024-10-12T21:54:37.886" v="799" actId="26606"/>
          <ac:graphicFrameMkLst>
            <pc:docMk/>
            <pc:sldMk cId="3486016939" sldId="260"/>
            <ac:graphicFrameMk id="48" creationId="{2B92EF3D-4622-DC4D-D733-15FAF510B006}"/>
          </ac:graphicFrameMkLst>
        </pc:graphicFrameChg>
        <pc:picChg chg="add del mod ord">
          <ac:chgData name="Dushko Todevski" userId="da522b94b103fc01" providerId="LiveId" clId="{953F5487-9950-4630-BEC0-EC9B2BB9733A}" dt="2024-10-12T21:51:28.791" v="764" actId="478"/>
          <ac:picMkLst>
            <pc:docMk/>
            <pc:sldMk cId="3486016939" sldId="260"/>
            <ac:picMk id="8" creationId="{AA88FA6A-0183-D00E-C79A-00C1A3060265}"/>
          </ac:picMkLst>
        </pc:picChg>
        <pc:picChg chg="del">
          <ac:chgData name="Dushko Todevski" userId="da522b94b103fc01" providerId="LiveId" clId="{953F5487-9950-4630-BEC0-EC9B2BB9733A}" dt="2024-10-12T20:59:10.811" v="76" actId="478"/>
          <ac:picMkLst>
            <pc:docMk/>
            <pc:sldMk cId="3486016939" sldId="260"/>
            <ac:picMk id="30" creationId="{A0D8A0E2-79AF-9ECD-FA0B-BD695CC937CB}"/>
          </ac:picMkLst>
        </pc:picChg>
        <pc:picChg chg="add del mod">
          <ac:chgData name="Dushko Todevski" userId="da522b94b103fc01" providerId="LiveId" clId="{953F5487-9950-4630-BEC0-EC9B2BB9733A}" dt="2024-10-12T21:01:35.363" v="104" actId="478"/>
          <ac:picMkLst>
            <pc:docMk/>
            <pc:sldMk cId="3486016939" sldId="260"/>
            <ac:picMk id="38" creationId="{F3690D0E-D1EA-15D4-B3B1-00376740CA06}"/>
          </ac:picMkLst>
        </pc:picChg>
      </pc:sldChg>
      <pc:sldChg chg="addSp delSp modSp add mod">
        <pc:chgData name="Dushko Todevski" userId="da522b94b103fc01" providerId="LiveId" clId="{953F5487-9950-4630-BEC0-EC9B2BB9733A}" dt="2024-10-16T08:55:40.770" v="1118" actId="6549"/>
        <pc:sldMkLst>
          <pc:docMk/>
          <pc:sldMk cId="2212571761" sldId="261"/>
        </pc:sldMkLst>
        <pc:spChg chg="del mod">
          <ac:chgData name="Dushko Todevski" userId="da522b94b103fc01" providerId="LiveId" clId="{953F5487-9950-4630-BEC0-EC9B2BB9733A}" dt="2024-10-12T21:06:22.791" v="267" actId="478"/>
          <ac:spMkLst>
            <pc:docMk/>
            <pc:sldMk cId="2212571761" sldId="261"/>
            <ac:spMk id="2" creationId="{480C7900-1665-F7C5-2402-F654A11CE7C2}"/>
          </ac:spMkLst>
        </pc:spChg>
        <pc:spChg chg="del">
          <ac:chgData name="Dushko Todevski" userId="da522b94b103fc01" providerId="LiveId" clId="{953F5487-9950-4630-BEC0-EC9B2BB9733A}" dt="2024-10-12T21:07:16.730" v="275" actId="478"/>
          <ac:spMkLst>
            <pc:docMk/>
            <pc:sldMk cId="2212571761" sldId="261"/>
            <ac:spMk id="3" creationId="{93C90CF6-BD67-7A40-2651-5F8515A33804}"/>
          </ac:spMkLst>
        </pc:spChg>
        <pc:spChg chg="del">
          <ac:chgData name="Dushko Todevski" userId="da522b94b103fc01" providerId="LiveId" clId="{953F5487-9950-4630-BEC0-EC9B2BB9733A}" dt="2024-10-12T21:07:20.682" v="276" actId="478"/>
          <ac:spMkLst>
            <pc:docMk/>
            <pc:sldMk cId="2212571761" sldId="261"/>
            <ac:spMk id="4" creationId="{E885A107-5026-B3BF-2BE0-CE183C1DC4D7}"/>
          </ac:spMkLst>
        </pc:spChg>
        <pc:spChg chg="del">
          <ac:chgData name="Dushko Todevski" userId="da522b94b103fc01" providerId="LiveId" clId="{953F5487-9950-4630-BEC0-EC9B2BB9733A}" dt="2024-10-12T21:07:24.267" v="277" actId="478"/>
          <ac:spMkLst>
            <pc:docMk/>
            <pc:sldMk cId="2212571761" sldId="261"/>
            <ac:spMk id="6" creationId="{EC959E19-AB27-A507-B885-E7FA54B32C5B}"/>
          </ac:spMkLst>
        </pc:spChg>
        <pc:spChg chg="add mod">
          <ac:chgData name="Dushko Todevski" userId="da522b94b103fc01" providerId="LiveId" clId="{953F5487-9950-4630-BEC0-EC9B2BB9733A}" dt="2024-10-12T21:52:53.687" v="784" actId="1076"/>
          <ac:spMkLst>
            <pc:docMk/>
            <pc:sldMk cId="2212571761" sldId="261"/>
            <ac:spMk id="7" creationId="{7670C3B6-12F2-75CC-B2DE-DF7D9390DC3A}"/>
          </ac:spMkLst>
        </pc:spChg>
        <pc:spChg chg="add mod">
          <ac:chgData name="Dushko Todevski" userId="da522b94b103fc01" providerId="LiveId" clId="{953F5487-9950-4630-BEC0-EC9B2BB9733A}" dt="2024-10-16T08:55:40.770" v="1118" actId="6549"/>
          <ac:spMkLst>
            <pc:docMk/>
            <pc:sldMk cId="2212571761" sldId="261"/>
            <ac:spMk id="9" creationId="{BED1E059-B69C-B5E6-4620-A92EEDA7FC65}"/>
          </ac:spMkLst>
        </pc:spChg>
        <pc:spChg chg="add del">
          <ac:chgData name="Dushko Todevski" userId="da522b94b103fc01" providerId="LiveId" clId="{953F5487-9950-4630-BEC0-EC9B2BB9733A}" dt="2024-10-12T21:52:14.193" v="773" actId="26606"/>
          <ac:spMkLst>
            <pc:docMk/>
            <pc:sldMk cId="2212571761" sldId="261"/>
            <ac:spMk id="42" creationId="{EEFACD0A-C63E-625B-9C8C-F0C1C6698850}"/>
          </ac:spMkLst>
        </pc:spChg>
        <pc:spChg chg="add del">
          <ac:chgData name="Dushko Todevski" userId="da522b94b103fc01" providerId="LiveId" clId="{953F5487-9950-4630-BEC0-EC9B2BB9733A}" dt="2024-10-12T21:52:14.001" v="772" actId="26606"/>
          <ac:spMkLst>
            <pc:docMk/>
            <pc:sldMk cId="2212571761" sldId="261"/>
            <ac:spMk id="47" creationId="{04812C46-200A-4DEB-A05E-3ED6C68C2387}"/>
          </ac:spMkLst>
        </pc:spChg>
        <pc:spChg chg="add del">
          <ac:chgData name="Dushko Todevski" userId="da522b94b103fc01" providerId="LiveId" clId="{953F5487-9950-4630-BEC0-EC9B2BB9733A}" dt="2024-10-12T21:52:14.001" v="772" actId="26606"/>
          <ac:spMkLst>
            <pc:docMk/>
            <pc:sldMk cId="2212571761" sldId="261"/>
            <ac:spMk id="49" creationId="{D1EA859B-E555-4109-94F3-6700E046E008}"/>
          </ac:spMkLst>
        </pc:spChg>
        <pc:spChg chg="add">
          <ac:chgData name="Dushko Todevski" userId="da522b94b103fc01" providerId="LiveId" clId="{953F5487-9950-4630-BEC0-EC9B2BB9733A}" dt="2024-10-12T21:52:14.193" v="773" actId="26606"/>
          <ac:spMkLst>
            <pc:docMk/>
            <pc:sldMk cId="2212571761" sldId="261"/>
            <ac:spMk id="51" creationId="{3D752CF2-2291-40B5-B462-C17B174C10BC}"/>
          </ac:spMkLst>
        </pc:spChg>
        <pc:spChg chg="add">
          <ac:chgData name="Dushko Todevski" userId="da522b94b103fc01" providerId="LiveId" clId="{953F5487-9950-4630-BEC0-EC9B2BB9733A}" dt="2024-10-12T21:52:14.193" v="773" actId="26606"/>
          <ac:spMkLst>
            <pc:docMk/>
            <pc:sldMk cId="2212571761" sldId="261"/>
            <ac:spMk id="52" creationId="{F94AA2BD-2E3F-4B1D-8127-5744B8115311}"/>
          </ac:spMkLst>
        </pc:spChg>
        <pc:spChg chg="add">
          <ac:chgData name="Dushko Todevski" userId="da522b94b103fc01" providerId="LiveId" clId="{953F5487-9950-4630-BEC0-EC9B2BB9733A}" dt="2024-10-12T21:52:14.193" v="773" actId="26606"/>
          <ac:spMkLst>
            <pc:docMk/>
            <pc:sldMk cId="2212571761" sldId="261"/>
            <ac:spMk id="53" creationId="{4BD02261-2DC8-4AA8-9E16-7751AE892445}"/>
          </ac:spMkLst>
        </pc:spChg>
        <pc:picChg chg="add del mod ord">
          <ac:chgData name="Dushko Todevski" userId="da522b94b103fc01" providerId="LiveId" clId="{953F5487-9950-4630-BEC0-EC9B2BB9733A}" dt="2024-10-12T21:52:37.120" v="782" actId="1076"/>
          <ac:picMkLst>
            <pc:docMk/>
            <pc:sldMk cId="2212571761" sldId="261"/>
            <ac:picMk id="8" creationId="{DC9E7488-367A-7001-82B5-0E9B2CCE0960}"/>
          </ac:picMkLst>
        </pc:picChg>
      </pc:sldChg>
      <pc:sldChg chg="addSp delSp modSp add del mod">
        <pc:chgData name="Dushko Todevski" userId="da522b94b103fc01" providerId="LiveId" clId="{953F5487-9950-4630-BEC0-EC9B2BB9733A}" dt="2024-10-12T21:54:50.324" v="805" actId="26606"/>
        <pc:sldMkLst>
          <pc:docMk/>
          <pc:sldMk cId="784564666" sldId="262"/>
        </pc:sldMkLst>
        <pc:spChg chg="add mod ord">
          <ac:chgData name="Dushko Todevski" userId="da522b94b103fc01" providerId="LiveId" clId="{953F5487-9950-4630-BEC0-EC9B2BB9733A}" dt="2024-10-12T21:54:50.324" v="805" actId="26606"/>
          <ac:spMkLst>
            <pc:docMk/>
            <pc:sldMk cId="784564666" sldId="262"/>
            <ac:spMk id="2" creationId="{377FBBDE-6D89-4893-3755-620E860B53DE}"/>
          </ac:spMkLst>
        </pc:spChg>
        <pc:spChg chg="add del mod ord">
          <ac:chgData name="Dushko Todevski" userId="da522b94b103fc01" providerId="LiveId" clId="{953F5487-9950-4630-BEC0-EC9B2BB9733A}" dt="2024-10-12T21:54:50.324" v="805" actId="26606"/>
          <ac:spMkLst>
            <pc:docMk/>
            <pc:sldMk cId="784564666" sldId="262"/>
            <ac:spMk id="4" creationId="{F5596937-E381-F387-8DAC-A8041625FA0B}"/>
          </ac:spMkLst>
        </pc:spChg>
        <pc:spChg chg="add mod">
          <ac:chgData name="Dushko Todevski" userId="da522b94b103fc01" providerId="LiveId" clId="{953F5487-9950-4630-BEC0-EC9B2BB9733A}" dt="2024-10-12T21:12:07.697" v="306"/>
          <ac:spMkLst>
            <pc:docMk/>
            <pc:sldMk cId="784564666" sldId="262"/>
            <ac:spMk id="5" creationId="{96B86258-573A-F2A0-FFE6-7483C48376E6}"/>
          </ac:spMkLst>
        </pc:spChg>
        <pc:spChg chg="del mod">
          <ac:chgData name="Dushko Todevski" userId="da522b94b103fc01" providerId="LiveId" clId="{953F5487-9950-4630-BEC0-EC9B2BB9733A}" dt="2024-10-12T21:11:57.540" v="301" actId="478"/>
          <ac:spMkLst>
            <pc:docMk/>
            <pc:sldMk cId="784564666" sldId="262"/>
            <ac:spMk id="7" creationId="{034E4074-80FD-41F6-1330-E50082964AD9}"/>
          </ac:spMkLst>
        </pc:spChg>
        <pc:spChg chg="del mod">
          <ac:chgData name="Dushko Todevski" userId="da522b94b103fc01" providerId="LiveId" clId="{953F5487-9950-4630-BEC0-EC9B2BB9733A}" dt="2024-10-12T21:11:05.146" v="290" actId="478"/>
          <ac:spMkLst>
            <pc:docMk/>
            <pc:sldMk cId="784564666" sldId="262"/>
            <ac:spMk id="9" creationId="{D3A1243A-C9D6-B872-2A80-C2A4634E7458}"/>
          </ac:spMkLst>
        </pc:spChg>
        <pc:spChg chg="add del">
          <ac:chgData name="Dushko Todevski" userId="da522b94b103fc01" providerId="LiveId" clId="{953F5487-9950-4630-BEC0-EC9B2BB9733A}" dt="2024-10-12T21:54:50.324" v="805" actId="26606"/>
          <ac:spMkLst>
            <pc:docMk/>
            <pc:sldMk cId="784564666" sldId="262"/>
            <ac:spMk id="42" creationId="{F8C58FB1-409E-D6E2-50D9-26240ACE15C0}"/>
          </ac:spMkLst>
        </pc:spChg>
        <pc:spChg chg="add del">
          <ac:chgData name="Dushko Todevski" userId="da522b94b103fc01" providerId="LiveId" clId="{953F5487-9950-4630-BEC0-EC9B2BB9733A}" dt="2024-10-12T21:54:47.494" v="802" actId="26606"/>
          <ac:spMkLst>
            <pc:docMk/>
            <pc:sldMk cId="784564666" sldId="262"/>
            <ac:spMk id="47" creationId="{B1595A09-E336-4D1B-9B3A-06A2287A54E2}"/>
          </ac:spMkLst>
        </pc:spChg>
        <pc:spChg chg="add del">
          <ac:chgData name="Dushko Todevski" userId="da522b94b103fc01" providerId="LiveId" clId="{953F5487-9950-4630-BEC0-EC9B2BB9733A}" dt="2024-10-12T21:54:47.494" v="802" actId="26606"/>
          <ac:spMkLst>
            <pc:docMk/>
            <pc:sldMk cId="784564666" sldId="262"/>
            <ac:spMk id="49" creationId="{3540989C-C7B8-473B-BF87-6F2DA6A90006}"/>
          </ac:spMkLst>
        </pc:spChg>
        <pc:spChg chg="add del">
          <ac:chgData name="Dushko Todevski" userId="da522b94b103fc01" providerId="LiveId" clId="{953F5487-9950-4630-BEC0-EC9B2BB9733A}" dt="2024-10-12T21:54:50.187" v="804" actId="26606"/>
          <ac:spMkLst>
            <pc:docMk/>
            <pc:sldMk cId="784564666" sldId="262"/>
            <ac:spMk id="51" creationId="{3D752CF2-2291-40B5-B462-C17B174C10BC}"/>
          </ac:spMkLst>
        </pc:spChg>
        <pc:spChg chg="add del">
          <ac:chgData name="Dushko Todevski" userId="da522b94b103fc01" providerId="LiveId" clId="{953F5487-9950-4630-BEC0-EC9B2BB9733A}" dt="2024-10-12T21:54:50.187" v="804" actId="26606"/>
          <ac:spMkLst>
            <pc:docMk/>
            <pc:sldMk cId="784564666" sldId="262"/>
            <ac:spMk id="52" creationId="{F94AA2BD-2E3F-4B1D-8127-5744B8115311}"/>
          </ac:spMkLst>
        </pc:spChg>
        <pc:spChg chg="add del">
          <ac:chgData name="Dushko Todevski" userId="da522b94b103fc01" providerId="LiveId" clId="{953F5487-9950-4630-BEC0-EC9B2BB9733A}" dt="2024-10-12T21:54:50.187" v="804" actId="26606"/>
          <ac:spMkLst>
            <pc:docMk/>
            <pc:sldMk cId="784564666" sldId="262"/>
            <ac:spMk id="53" creationId="{4BD02261-2DC8-4AA8-9E16-7751AE892445}"/>
          </ac:spMkLst>
        </pc:spChg>
        <pc:spChg chg="add">
          <ac:chgData name="Dushko Todevski" userId="da522b94b103fc01" providerId="LiveId" clId="{953F5487-9950-4630-BEC0-EC9B2BB9733A}" dt="2024-10-12T21:54:50.324" v="805" actId="26606"/>
          <ac:spMkLst>
            <pc:docMk/>
            <pc:sldMk cId="784564666" sldId="262"/>
            <ac:spMk id="55" creationId="{F13C74B1-5B17-4795-BED0-7140497B445A}"/>
          </ac:spMkLst>
        </pc:spChg>
        <pc:spChg chg="add">
          <ac:chgData name="Dushko Todevski" userId="da522b94b103fc01" providerId="LiveId" clId="{953F5487-9950-4630-BEC0-EC9B2BB9733A}" dt="2024-10-12T21:54:50.324" v="805" actId="26606"/>
          <ac:spMkLst>
            <pc:docMk/>
            <pc:sldMk cId="784564666" sldId="262"/>
            <ac:spMk id="56" creationId="{D4974D33-8DC5-464E-8C6D-BE58F0669C17}"/>
          </ac:spMkLst>
        </pc:spChg>
        <pc:picChg chg="mod ord">
          <ac:chgData name="Dushko Todevski" userId="da522b94b103fc01" providerId="LiveId" clId="{953F5487-9950-4630-BEC0-EC9B2BB9733A}" dt="2024-10-12T21:54:50.324" v="805" actId="26606"/>
          <ac:picMkLst>
            <pc:docMk/>
            <pc:sldMk cId="784564666" sldId="262"/>
            <ac:picMk id="8" creationId="{659CDFB3-1ADD-B1D6-94AA-36A62997741A}"/>
          </ac:picMkLst>
        </pc:picChg>
      </pc:sldChg>
      <pc:sldChg chg="addSp delSp modSp add mod">
        <pc:chgData name="Dushko Todevski" userId="da522b94b103fc01" providerId="LiveId" clId="{953F5487-9950-4630-BEC0-EC9B2BB9733A}" dt="2024-10-12T21:55:48.817" v="816" actId="12"/>
        <pc:sldMkLst>
          <pc:docMk/>
          <pc:sldMk cId="3732919472" sldId="263"/>
        </pc:sldMkLst>
        <pc:spChg chg="del mod">
          <ac:chgData name="Dushko Todevski" userId="da522b94b103fc01" providerId="LiveId" clId="{953F5487-9950-4630-BEC0-EC9B2BB9733A}" dt="2024-10-12T21:13:52.235" v="323"/>
          <ac:spMkLst>
            <pc:docMk/>
            <pc:sldMk cId="3732919472" sldId="263"/>
            <ac:spMk id="2" creationId="{D8389917-BD99-3026-3E2A-3E645FA69CF4}"/>
          </ac:spMkLst>
        </pc:spChg>
        <pc:spChg chg="add">
          <ac:chgData name="Dushko Todevski" userId="da522b94b103fc01" providerId="LiveId" clId="{953F5487-9950-4630-BEC0-EC9B2BB9733A}" dt="2024-10-12T21:13:31.434" v="319"/>
          <ac:spMkLst>
            <pc:docMk/>
            <pc:sldMk cId="3732919472" sldId="263"/>
            <ac:spMk id="3" creationId="{B5545B46-F018-DD6C-1033-3E843D17ED50}"/>
          </ac:spMkLst>
        </pc:spChg>
        <pc:spChg chg="mod">
          <ac:chgData name="Dushko Todevski" userId="da522b94b103fc01" providerId="LiveId" clId="{953F5487-9950-4630-BEC0-EC9B2BB9733A}" dt="2024-10-12T21:55:27.874" v="814" actId="1076"/>
          <ac:spMkLst>
            <pc:docMk/>
            <pc:sldMk cId="3732919472" sldId="263"/>
            <ac:spMk id="4" creationId="{943C80CD-D2AA-1FF2-E9FB-C90548AB322A}"/>
          </ac:spMkLst>
        </pc:spChg>
        <pc:spChg chg="add mod">
          <ac:chgData name="Dushko Todevski" userId="da522b94b103fc01" providerId="LiveId" clId="{953F5487-9950-4630-BEC0-EC9B2BB9733A}" dt="2024-10-12T21:55:48.817" v="816" actId="12"/>
          <ac:spMkLst>
            <pc:docMk/>
            <pc:sldMk cId="3732919472" sldId="263"/>
            <ac:spMk id="5" creationId="{97624EE2-383A-CF8E-AAD3-CA94E9FC8F1C}"/>
          </ac:spMkLst>
        </pc:spChg>
        <pc:spChg chg="add del">
          <ac:chgData name="Dushko Todevski" userId="da522b94b103fc01" providerId="LiveId" clId="{953F5487-9950-4630-BEC0-EC9B2BB9733A}" dt="2024-10-12T21:18:38.844" v="341" actId="22"/>
          <ac:spMkLst>
            <pc:docMk/>
            <pc:sldMk cId="3732919472" sldId="263"/>
            <ac:spMk id="7" creationId="{40E67EF6-5699-EE78-F5A2-92B331099D8E}"/>
          </ac:spMkLst>
        </pc:spChg>
        <pc:spChg chg="add del">
          <ac:chgData name="Dushko Todevski" userId="da522b94b103fc01" providerId="LiveId" clId="{953F5487-9950-4630-BEC0-EC9B2BB9733A}" dt="2024-10-12T21:54:59.668" v="806" actId="26606"/>
          <ac:spMkLst>
            <pc:docMk/>
            <pc:sldMk cId="3732919472" sldId="263"/>
            <ac:spMk id="42" creationId="{268A71A1-C67E-1EE5-34FD-E6FFE368164F}"/>
          </ac:spMkLst>
        </pc:spChg>
        <pc:spChg chg="add">
          <ac:chgData name="Dushko Todevski" userId="da522b94b103fc01" providerId="LiveId" clId="{953F5487-9950-4630-BEC0-EC9B2BB9733A}" dt="2024-10-12T21:54:59.668" v="806" actId="26606"/>
          <ac:spMkLst>
            <pc:docMk/>
            <pc:sldMk cId="3732919472" sldId="263"/>
            <ac:spMk id="44" creationId="{B1595A09-E336-4D1B-9B3A-06A2287A54E2}"/>
          </ac:spMkLst>
        </pc:spChg>
        <pc:spChg chg="add">
          <ac:chgData name="Dushko Todevski" userId="da522b94b103fc01" providerId="LiveId" clId="{953F5487-9950-4630-BEC0-EC9B2BB9733A}" dt="2024-10-12T21:54:59.668" v="806" actId="26606"/>
          <ac:spMkLst>
            <pc:docMk/>
            <pc:sldMk cId="3732919472" sldId="263"/>
            <ac:spMk id="45" creationId="{3540989C-C7B8-473B-BF87-6F2DA6A90006}"/>
          </ac:spMkLst>
        </pc:spChg>
        <pc:spChg chg="add del">
          <ac:chgData name="Dushko Todevski" userId="da522b94b103fc01" providerId="LiveId" clId="{953F5487-9950-4630-BEC0-EC9B2BB9733A}" dt="2024-10-12T21:51:57.544" v="768" actId="26606"/>
          <ac:spMkLst>
            <pc:docMk/>
            <pc:sldMk cId="3732919472" sldId="263"/>
            <ac:spMk id="47" creationId="{F13C74B1-5B17-4795-BED0-7140497B445A}"/>
          </ac:spMkLst>
        </pc:spChg>
        <pc:spChg chg="add del">
          <ac:chgData name="Dushko Todevski" userId="da522b94b103fc01" providerId="LiveId" clId="{953F5487-9950-4630-BEC0-EC9B2BB9733A}" dt="2024-10-12T21:51:57.544" v="768" actId="26606"/>
          <ac:spMkLst>
            <pc:docMk/>
            <pc:sldMk cId="3732919472" sldId="263"/>
            <ac:spMk id="49" creationId="{D4974D33-8DC5-464E-8C6D-BE58F0669C17}"/>
          </ac:spMkLst>
        </pc:spChg>
        <pc:picChg chg="mod ord">
          <ac:chgData name="Dushko Todevski" userId="da522b94b103fc01" providerId="LiveId" clId="{953F5487-9950-4630-BEC0-EC9B2BB9733A}" dt="2024-10-12T21:55:02.913" v="807" actId="14100"/>
          <ac:picMkLst>
            <pc:docMk/>
            <pc:sldMk cId="3732919472" sldId="263"/>
            <ac:picMk id="8" creationId="{513F4009-E8E0-30AE-E8FB-EB7BB432BBBB}"/>
          </ac:picMkLst>
        </pc:picChg>
      </pc:sldChg>
      <pc:sldChg chg="addSp delSp modSp add mod">
        <pc:chgData name="Dushko Todevski" userId="da522b94b103fc01" providerId="LiveId" clId="{953F5487-9950-4630-BEC0-EC9B2BB9733A}" dt="2024-10-12T21:56:06.457" v="821" actId="26606"/>
        <pc:sldMkLst>
          <pc:docMk/>
          <pc:sldMk cId="233016187" sldId="264"/>
        </pc:sldMkLst>
        <pc:spChg chg="mod">
          <ac:chgData name="Dushko Todevski" userId="da522b94b103fc01" providerId="LiveId" clId="{953F5487-9950-4630-BEC0-EC9B2BB9733A}" dt="2024-10-12T21:56:06.457" v="821" actId="26606"/>
          <ac:spMkLst>
            <pc:docMk/>
            <pc:sldMk cId="233016187" sldId="264"/>
            <ac:spMk id="4" creationId="{E8465895-F9AB-2F93-D6F6-2D4AAC857BEA}"/>
          </ac:spMkLst>
        </pc:spChg>
        <pc:spChg chg="mod">
          <ac:chgData name="Dushko Todevski" userId="da522b94b103fc01" providerId="LiveId" clId="{953F5487-9950-4630-BEC0-EC9B2BB9733A}" dt="2024-10-12T21:56:06.457" v="821" actId="26606"/>
          <ac:spMkLst>
            <pc:docMk/>
            <pc:sldMk cId="233016187" sldId="264"/>
            <ac:spMk id="5" creationId="{14904258-354D-3C41-5ACD-7EAE08B20F9A}"/>
          </ac:spMkLst>
        </pc:spChg>
        <pc:spChg chg="del">
          <ac:chgData name="Dushko Todevski" userId="da522b94b103fc01" providerId="LiveId" clId="{953F5487-9950-4630-BEC0-EC9B2BB9733A}" dt="2024-10-12T21:55:57.140" v="817" actId="26606"/>
          <ac:spMkLst>
            <pc:docMk/>
            <pc:sldMk cId="233016187" sldId="264"/>
            <ac:spMk id="42" creationId="{965ACD2C-898E-647B-07D1-5118AEEC728F}"/>
          </ac:spMkLst>
        </pc:spChg>
        <pc:spChg chg="add del">
          <ac:chgData name="Dushko Todevski" userId="da522b94b103fc01" providerId="LiveId" clId="{953F5487-9950-4630-BEC0-EC9B2BB9733A}" dt="2024-10-12T21:56:06.457" v="821" actId="26606"/>
          <ac:spMkLst>
            <pc:docMk/>
            <pc:sldMk cId="233016187" sldId="264"/>
            <ac:spMk id="47" creationId="{D1A4588A-55D5-49B8-BE41-54ACDCFF2C17}"/>
          </ac:spMkLst>
        </pc:spChg>
        <pc:spChg chg="add del">
          <ac:chgData name="Dushko Todevski" userId="da522b94b103fc01" providerId="LiveId" clId="{953F5487-9950-4630-BEC0-EC9B2BB9733A}" dt="2024-10-12T21:56:06.457" v="821" actId="26606"/>
          <ac:spMkLst>
            <pc:docMk/>
            <pc:sldMk cId="233016187" sldId="264"/>
            <ac:spMk id="49" creationId="{F97E7EA2-EDCD-47E9-81BC-415C606D1B58}"/>
          </ac:spMkLst>
        </pc:spChg>
        <pc:spChg chg="add">
          <ac:chgData name="Dushko Todevski" userId="da522b94b103fc01" providerId="LiveId" clId="{953F5487-9950-4630-BEC0-EC9B2BB9733A}" dt="2024-10-12T21:56:06.457" v="821" actId="26606"/>
          <ac:spMkLst>
            <pc:docMk/>
            <pc:sldMk cId="233016187" sldId="264"/>
            <ac:spMk id="54" creationId="{F94AA2BD-2E3F-4B1D-8127-5744B8115311}"/>
          </ac:spMkLst>
        </pc:spChg>
        <pc:spChg chg="add">
          <ac:chgData name="Dushko Todevski" userId="da522b94b103fc01" providerId="LiveId" clId="{953F5487-9950-4630-BEC0-EC9B2BB9733A}" dt="2024-10-12T21:56:06.457" v="821" actId="26606"/>
          <ac:spMkLst>
            <pc:docMk/>
            <pc:sldMk cId="233016187" sldId="264"/>
            <ac:spMk id="56" creationId="{4BD02261-2DC8-4AA8-9E16-7751AE892445}"/>
          </ac:spMkLst>
        </pc:spChg>
        <pc:spChg chg="add">
          <ac:chgData name="Dushko Todevski" userId="da522b94b103fc01" providerId="LiveId" clId="{953F5487-9950-4630-BEC0-EC9B2BB9733A}" dt="2024-10-12T21:56:06.457" v="821" actId="26606"/>
          <ac:spMkLst>
            <pc:docMk/>
            <pc:sldMk cId="233016187" sldId="264"/>
            <ac:spMk id="58" creationId="{3D752CF2-2291-40B5-B462-C17B174C10BC}"/>
          </ac:spMkLst>
        </pc:spChg>
        <pc:picChg chg="mod ord">
          <ac:chgData name="Dushko Todevski" userId="da522b94b103fc01" providerId="LiveId" clId="{953F5487-9950-4630-BEC0-EC9B2BB9733A}" dt="2024-10-12T21:56:06.457" v="821" actId="26606"/>
          <ac:picMkLst>
            <pc:docMk/>
            <pc:sldMk cId="233016187" sldId="264"/>
            <ac:picMk id="8" creationId="{912B9AF6-FA61-D751-8664-8CC256861E1E}"/>
          </ac:picMkLst>
        </pc:picChg>
      </pc:sldChg>
      <pc:sldChg chg="addSp delSp modSp add mod">
        <pc:chgData name="Dushko Todevski" userId="da522b94b103fc01" providerId="LiveId" clId="{953F5487-9950-4630-BEC0-EC9B2BB9733A}" dt="2024-10-12T21:56:24.760" v="822" actId="26606"/>
        <pc:sldMkLst>
          <pc:docMk/>
          <pc:sldMk cId="2112745464" sldId="265"/>
        </pc:sldMkLst>
        <pc:spChg chg="mod">
          <ac:chgData name="Dushko Todevski" userId="da522b94b103fc01" providerId="LiveId" clId="{953F5487-9950-4630-BEC0-EC9B2BB9733A}" dt="2024-10-12T21:56:24.760" v="822" actId="26606"/>
          <ac:spMkLst>
            <pc:docMk/>
            <pc:sldMk cId="2112745464" sldId="265"/>
            <ac:spMk id="4" creationId="{27F0AE06-857B-F9A4-EBC2-FD347DE55872}"/>
          </ac:spMkLst>
        </pc:spChg>
        <pc:spChg chg="mod">
          <ac:chgData name="Dushko Todevski" userId="da522b94b103fc01" providerId="LiveId" clId="{953F5487-9950-4630-BEC0-EC9B2BB9733A}" dt="2024-10-12T21:56:24.760" v="822" actId="26606"/>
          <ac:spMkLst>
            <pc:docMk/>
            <pc:sldMk cId="2112745464" sldId="265"/>
            <ac:spMk id="5" creationId="{62EBE93F-FC48-3066-0212-41C9EE15B172}"/>
          </ac:spMkLst>
        </pc:spChg>
        <pc:spChg chg="del">
          <ac:chgData name="Dushko Todevski" userId="da522b94b103fc01" providerId="LiveId" clId="{953F5487-9950-4630-BEC0-EC9B2BB9733A}" dt="2024-10-12T21:56:24.760" v="822" actId="26606"/>
          <ac:spMkLst>
            <pc:docMk/>
            <pc:sldMk cId="2112745464" sldId="265"/>
            <ac:spMk id="42" creationId="{12D3606F-3459-1A89-E0B4-E69A4B4F03D8}"/>
          </ac:spMkLst>
        </pc:spChg>
        <pc:spChg chg="add">
          <ac:chgData name="Dushko Todevski" userId="da522b94b103fc01" providerId="LiveId" clId="{953F5487-9950-4630-BEC0-EC9B2BB9733A}" dt="2024-10-12T21:56:24.760" v="822" actId="26606"/>
          <ac:spMkLst>
            <pc:docMk/>
            <pc:sldMk cId="2112745464" sldId="265"/>
            <ac:spMk id="47" creationId="{D009D6D5-DAC2-4A8B-A17A-E206B9012D09}"/>
          </ac:spMkLst>
        </pc:spChg>
        <pc:picChg chg="mod ord">
          <ac:chgData name="Dushko Todevski" userId="da522b94b103fc01" providerId="LiveId" clId="{953F5487-9950-4630-BEC0-EC9B2BB9733A}" dt="2024-10-12T21:56:24.760" v="822" actId="26606"/>
          <ac:picMkLst>
            <pc:docMk/>
            <pc:sldMk cId="2112745464" sldId="265"/>
            <ac:picMk id="8" creationId="{99367B40-7648-407B-1175-88D3DEBA68D4}"/>
          </ac:picMkLst>
        </pc:picChg>
      </pc:sldChg>
      <pc:sldChg chg="addSp delSp modSp add mod">
        <pc:chgData name="Dushko Todevski" userId="da522b94b103fc01" providerId="LiveId" clId="{953F5487-9950-4630-BEC0-EC9B2BB9733A}" dt="2024-10-12T21:56:34.920" v="823" actId="26606"/>
        <pc:sldMkLst>
          <pc:docMk/>
          <pc:sldMk cId="2395413545" sldId="266"/>
        </pc:sldMkLst>
        <pc:spChg chg="mod">
          <ac:chgData name="Dushko Todevski" userId="da522b94b103fc01" providerId="LiveId" clId="{953F5487-9950-4630-BEC0-EC9B2BB9733A}" dt="2024-10-12T21:56:34.920" v="823" actId="26606"/>
          <ac:spMkLst>
            <pc:docMk/>
            <pc:sldMk cId="2395413545" sldId="266"/>
            <ac:spMk id="4" creationId="{71AEC1F1-332D-E313-74D1-08F4967DE2FD}"/>
          </ac:spMkLst>
        </pc:spChg>
        <pc:spChg chg="mod">
          <ac:chgData name="Dushko Todevski" userId="da522b94b103fc01" providerId="LiveId" clId="{953F5487-9950-4630-BEC0-EC9B2BB9733A}" dt="2024-10-12T21:56:34.920" v="823" actId="26606"/>
          <ac:spMkLst>
            <pc:docMk/>
            <pc:sldMk cId="2395413545" sldId="266"/>
            <ac:spMk id="5" creationId="{FB59CC92-07BE-7FD0-DC36-D4D0C6BD7D0E}"/>
          </ac:spMkLst>
        </pc:spChg>
        <pc:spChg chg="del">
          <ac:chgData name="Dushko Todevski" userId="da522b94b103fc01" providerId="LiveId" clId="{953F5487-9950-4630-BEC0-EC9B2BB9733A}" dt="2024-10-12T21:56:34.920" v="823" actId="26606"/>
          <ac:spMkLst>
            <pc:docMk/>
            <pc:sldMk cId="2395413545" sldId="266"/>
            <ac:spMk id="42" creationId="{E3764A34-FA67-7037-8EBF-1197635AE540}"/>
          </ac:spMkLst>
        </pc:spChg>
        <pc:spChg chg="add">
          <ac:chgData name="Dushko Todevski" userId="da522b94b103fc01" providerId="LiveId" clId="{953F5487-9950-4630-BEC0-EC9B2BB9733A}" dt="2024-10-12T21:56:34.920" v="823" actId="26606"/>
          <ac:spMkLst>
            <pc:docMk/>
            <pc:sldMk cId="2395413545" sldId="266"/>
            <ac:spMk id="47" creationId="{9F79630B-0F0B-446E-A637-38FA8F61D10E}"/>
          </ac:spMkLst>
        </pc:spChg>
        <pc:spChg chg="add">
          <ac:chgData name="Dushko Todevski" userId="da522b94b103fc01" providerId="LiveId" clId="{953F5487-9950-4630-BEC0-EC9B2BB9733A}" dt="2024-10-12T21:56:34.920" v="823" actId="26606"/>
          <ac:spMkLst>
            <pc:docMk/>
            <pc:sldMk cId="2395413545" sldId="266"/>
            <ac:spMk id="49" creationId="{B3437C99-FC8E-4311-B48A-F0C4C329B154}"/>
          </ac:spMkLst>
        </pc:spChg>
        <pc:picChg chg="mod ord">
          <ac:chgData name="Dushko Todevski" userId="da522b94b103fc01" providerId="LiveId" clId="{953F5487-9950-4630-BEC0-EC9B2BB9733A}" dt="2024-10-12T21:56:34.920" v="823" actId="26606"/>
          <ac:picMkLst>
            <pc:docMk/>
            <pc:sldMk cId="2395413545" sldId="266"/>
            <ac:picMk id="8" creationId="{6D04E385-A608-8096-22DD-DDC7F84C7937}"/>
          </ac:picMkLst>
        </pc:picChg>
      </pc:sldChg>
      <pc:sldChg chg="addSp delSp modSp add mod">
        <pc:chgData name="Dushko Todevski" userId="da522b94b103fc01" providerId="LiveId" clId="{953F5487-9950-4630-BEC0-EC9B2BB9733A}" dt="2024-10-12T21:45:06.955" v="564"/>
        <pc:sldMkLst>
          <pc:docMk/>
          <pc:sldMk cId="1173310677" sldId="267"/>
        </pc:sldMkLst>
        <pc:spChg chg="mod">
          <ac:chgData name="Dushko Todevski" userId="da522b94b103fc01" providerId="LiveId" clId="{953F5487-9950-4630-BEC0-EC9B2BB9733A}" dt="2024-10-12T21:45:06.955" v="564"/>
          <ac:spMkLst>
            <pc:docMk/>
            <pc:sldMk cId="1173310677" sldId="267"/>
            <ac:spMk id="4" creationId="{553F0AEC-3E57-1394-2046-56A6A8C02FEE}"/>
          </ac:spMkLst>
        </pc:spChg>
        <pc:spChg chg="del">
          <ac:chgData name="Dushko Todevski" userId="da522b94b103fc01" providerId="LiveId" clId="{953F5487-9950-4630-BEC0-EC9B2BB9733A}" dt="2024-10-12T21:30:33.014" v="396" actId="478"/>
          <ac:spMkLst>
            <pc:docMk/>
            <pc:sldMk cId="1173310677" sldId="267"/>
            <ac:spMk id="5" creationId="{8699A6E0-E4AD-68EF-7411-8F0292262EDF}"/>
          </ac:spMkLst>
        </pc:spChg>
        <pc:spChg chg="add mod">
          <ac:chgData name="Dushko Todevski" userId="da522b94b103fc01" providerId="LiveId" clId="{953F5487-9950-4630-BEC0-EC9B2BB9733A}" dt="2024-10-12T21:41:59.518" v="559" actId="1076"/>
          <ac:spMkLst>
            <pc:docMk/>
            <pc:sldMk cId="1173310677" sldId="267"/>
            <ac:spMk id="9" creationId="{F5EE1219-F916-B366-C0B4-F1B85EE5795F}"/>
          </ac:spMkLst>
        </pc:spChg>
        <pc:spChg chg="add del">
          <ac:chgData name="Dushko Todevski" userId="da522b94b103fc01" providerId="LiveId" clId="{953F5487-9950-4630-BEC0-EC9B2BB9733A}" dt="2024-10-12T21:34:55.182" v="458" actId="22"/>
          <ac:spMkLst>
            <pc:docMk/>
            <pc:sldMk cId="1173310677" sldId="267"/>
            <ac:spMk id="15" creationId="{DA621D02-633F-5BEE-3E74-C9A0CD83C748}"/>
          </ac:spMkLst>
        </pc:spChg>
        <pc:graphicFrameChg chg="add del mod modGraphic">
          <ac:chgData name="Dushko Todevski" userId="da522b94b103fc01" providerId="LiveId" clId="{953F5487-9950-4630-BEC0-EC9B2BB9733A}" dt="2024-10-12T21:31:09.078" v="403" actId="478"/>
          <ac:graphicFrameMkLst>
            <pc:docMk/>
            <pc:sldMk cId="1173310677" sldId="267"/>
            <ac:graphicFrameMk id="2" creationId="{352DCDF6-89C0-2647-7FEA-853736F5CCEE}"/>
          </ac:graphicFrameMkLst>
        </pc:graphicFrameChg>
        <pc:graphicFrameChg chg="add mod">
          <ac:chgData name="Dushko Todevski" userId="da522b94b103fc01" providerId="LiveId" clId="{953F5487-9950-4630-BEC0-EC9B2BB9733A}" dt="2024-10-12T21:31:09.929" v="404"/>
          <ac:graphicFrameMkLst>
            <pc:docMk/>
            <pc:sldMk cId="1173310677" sldId="267"/>
            <ac:graphicFrameMk id="3" creationId="{6FE929E3-46F6-77D7-E5F5-AE182E0B276C}"/>
          </ac:graphicFrameMkLst>
        </pc:graphicFrameChg>
        <pc:graphicFrameChg chg="add mod modGraphic">
          <ac:chgData name="Dushko Todevski" userId="da522b94b103fc01" providerId="LiveId" clId="{953F5487-9950-4630-BEC0-EC9B2BB9733A}" dt="2024-10-12T21:41:17.605" v="556" actId="1076"/>
          <ac:graphicFrameMkLst>
            <pc:docMk/>
            <pc:sldMk cId="1173310677" sldId="267"/>
            <ac:graphicFrameMk id="7" creationId="{DB200AC4-F2DB-5E8A-E11C-6A2DB8BC7678}"/>
          </ac:graphicFrameMkLst>
        </pc:graphicFrameChg>
        <pc:graphicFrameChg chg="add mod modGraphic">
          <ac:chgData name="Dushko Todevski" userId="da522b94b103fc01" providerId="LiveId" clId="{953F5487-9950-4630-BEC0-EC9B2BB9733A}" dt="2024-10-12T21:40:21.724" v="531" actId="1076"/>
          <ac:graphicFrameMkLst>
            <pc:docMk/>
            <pc:sldMk cId="1173310677" sldId="267"/>
            <ac:graphicFrameMk id="10" creationId="{DB460992-3EE7-1E82-7089-B11E71924652}"/>
          </ac:graphicFrameMkLst>
        </pc:graphicFrameChg>
        <pc:graphicFrameChg chg="add del mod modGraphic">
          <ac:chgData name="Dushko Todevski" userId="da522b94b103fc01" providerId="LiveId" clId="{953F5487-9950-4630-BEC0-EC9B2BB9733A}" dt="2024-10-12T21:34:33.512" v="453" actId="478"/>
          <ac:graphicFrameMkLst>
            <pc:docMk/>
            <pc:sldMk cId="1173310677" sldId="267"/>
            <ac:graphicFrameMk id="11" creationId="{8CAD2243-022B-254F-C578-C5F27D7E3B1E}"/>
          </ac:graphicFrameMkLst>
        </pc:graphicFrameChg>
        <pc:graphicFrameChg chg="add mod">
          <ac:chgData name="Dushko Todevski" userId="da522b94b103fc01" providerId="LiveId" clId="{953F5487-9950-4630-BEC0-EC9B2BB9733A}" dt="2024-10-12T21:34:44.436" v="454"/>
          <ac:graphicFrameMkLst>
            <pc:docMk/>
            <pc:sldMk cId="1173310677" sldId="267"/>
            <ac:graphicFrameMk id="12" creationId="{D7538F4F-3FD7-BBD3-5789-327222245156}"/>
          </ac:graphicFrameMkLst>
        </pc:graphicFrameChg>
        <pc:graphicFrameChg chg="add mod">
          <ac:chgData name="Dushko Todevski" userId="da522b94b103fc01" providerId="LiveId" clId="{953F5487-9950-4630-BEC0-EC9B2BB9733A}" dt="2024-10-12T21:34:47.560" v="455"/>
          <ac:graphicFrameMkLst>
            <pc:docMk/>
            <pc:sldMk cId="1173310677" sldId="267"/>
            <ac:graphicFrameMk id="13" creationId="{B662C2C1-2FE1-0FFC-DCE9-D37914E67496}"/>
          </ac:graphicFrameMkLst>
        </pc:graphicFrameChg>
        <pc:graphicFrameChg chg="add mod modGraphic">
          <ac:chgData name="Dushko Todevski" userId="da522b94b103fc01" providerId="LiveId" clId="{953F5487-9950-4630-BEC0-EC9B2BB9733A}" dt="2024-10-12T21:41:35.045" v="557" actId="207"/>
          <ac:graphicFrameMkLst>
            <pc:docMk/>
            <pc:sldMk cId="1173310677" sldId="267"/>
            <ac:graphicFrameMk id="16" creationId="{85CB2CE1-85C2-244B-CAC5-EB282740F74A}"/>
          </ac:graphicFrameMkLst>
        </pc:graphicFrameChg>
        <pc:picChg chg="add">
          <ac:chgData name="Dushko Todevski" userId="da522b94b103fc01" providerId="LiveId" clId="{953F5487-9950-4630-BEC0-EC9B2BB9733A}" dt="2024-10-12T21:31:12.399" v="405"/>
          <ac:picMkLst>
            <pc:docMk/>
            <pc:sldMk cId="1173310677" sldId="267"/>
            <ac:picMk id="6" creationId="{734FDB4C-F07E-690F-1057-1CDDAB681357}"/>
          </ac:picMkLst>
        </pc:picChg>
        <pc:picChg chg="mod">
          <ac:chgData name="Dushko Todevski" userId="da522b94b103fc01" providerId="LiveId" clId="{953F5487-9950-4630-BEC0-EC9B2BB9733A}" dt="2024-10-12T21:38:38.487" v="513" actId="1076"/>
          <ac:picMkLst>
            <pc:docMk/>
            <pc:sldMk cId="1173310677" sldId="267"/>
            <ac:picMk id="8" creationId="{6732149E-D6FF-B9BD-89A0-492D5750E5C8}"/>
          </ac:picMkLst>
        </pc:picChg>
      </pc:sldChg>
      <pc:sldChg chg="addSp delSp modSp add mod">
        <pc:chgData name="Dushko Todevski" userId="da522b94b103fc01" providerId="LiveId" clId="{953F5487-9950-4630-BEC0-EC9B2BB9733A}" dt="2024-10-12T21:45:32.061" v="566" actId="22"/>
        <pc:sldMkLst>
          <pc:docMk/>
          <pc:sldMk cId="2647660751" sldId="268"/>
        </pc:sldMkLst>
        <pc:spChg chg="add del">
          <ac:chgData name="Dushko Todevski" userId="da522b94b103fc01" providerId="LiveId" clId="{953F5487-9950-4630-BEC0-EC9B2BB9733A}" dt="2024-10-12T21:45:32.061" v="566" actId="22"/>
          <ac:spMkLst>
            <pc:docMk/>
            <pc:sldMk cId="2647660751" sldId="268"/>
            <ac:spMk id="3" creationId="{CDAEB807-9A45-9C02-5DA1-DBBBDEF36167}"/>
          </ac:spMkLst>
        </pc:spChg>
        <pc:spChg chg="mod">
          <ac:chgData name="Dushko Todevski" userId="da522b94b103fc01" providerId="LiveId" clId="{953F5487-9950-4630-BEC0-EC9B2BB9733A}" dt="2024-10-12T21:44:57.272" v="563"/>
          <ac:spMkLst>
            <pc:docMk/>
            <pc:sldMk cId="2647660751" sldId="268"/>
            <ac:spMk id="4" creationId="{858B59C9-65E1-8BBA-075D-6FCB8B179F1B}"/>
          </ac:spMkLst>
        </pc:spChg>
      </pc:sldChg>
      <pc:sldChg chg="addSp delSp modSp add mod">
        <pc:chgData name="Dushko Todevski" userId="da522b94b103fc01" providerId="LiveId" clId="{953F5487-9950-4630-BEC0-EC9B2BB9733A}" dt="2024-10-12T21:56:46.498" v="824" actId="26606"/>
        <pc:sldMkLst>
          <pc:docMk/>
          <pc:sldMk cId="3943469100" sldId="269"/>
        </pc:sldMkLst>
        <pc:spChg chg="add del mod">
          <ac:chgData name="Dushko Todevski" userId="da522b94b103fc01" providerId="LiveId" clId="{953F5487-9950-4630-BEC0-EC9B2BB9733A}" dt="2024-10-12T21:49:09.690" v="698"/>
          <ac:spMkLst>
            <pc:docMk/>
            <pc:sldMk cId="3943469100" sldId="269"/>
            <ac:spMk id="3" creationId="{9A78EBB4-37D8-7B02-5F0F-538B2FB20497}"/>
          </ac:spMkLst>
        </pc:spChg>
        <pc:spChg chg="mod">
          <ac:chgData name="Dushko Todevski" userId="da522b94b103fc01" providerId="LiveId" clId="{953F5487-9950-4630-BEC0-EC9B2BB9733A}" dt="2024-10-12T21:56:46.498" v="824" actId="26606"/>
          <ac:spMkLst>
            <pc:docMk/>
            <pc:sldMk cId="3943469100" sldId="269"/>
            <ac:spMk id="4" creationId="{6464FF11-8968-44AC-1E98-CBBB09FA3AF6}"/>
          </ac:spMkLst>
        </pc:spChg>
        <pc:spChg chg="add mod">
          <ac:chgData name="Dushko Todevski" userId="da522b94b103fc01" providerId="LiveId" clId="{953F5487-9950-4630-BEC0-EC9B2BB9733A}" dt="2024-10-12T21:56:46.498" v="824" actId="26606"/>
          <ac:spMkLst>
            <pc:docMk/>
            <pc:sldMk cId="3943469100" sldId="269"/>
            <ac:spMk id="5" creationId="{BF7B522D-3FC7-DA5F-104E-8E35B19AE896}"/>
          </ac:spMkLst>
        </pc:spChg>
        <pc:spChg chg="del">
          <ac:chgData name="Dushko Todevski" userId="da522b94b103fc01" providerId="LiveId" clId="{953F5487-9950-4630-BEC0-EC9B2BB9733A}" dt="2024-10-12T21:46:00.268" v="576" actId="478"/>
          <ac:spMkLst>
            <pc:docMk/>
            <pc:sldMk cId="3943469100" sldId="269"/>
            <ac:spMk id="9" creationId="{3418C77D-0224-48A8-FEA9-F6CC937F4914}"/>
          </ac:spMkLst>
        </pc:spChg>
        <pc:spChg chg="del">
          <ac:chgData name="Dushko Todevski" userId="da522b94b103fc01" providerId="LiveId" clId="{953F5487-9950-4630-BEC0-EC9B2BB9733A}" dt="2024-10-12T21:56:46.498" v="824" actId="26606"/>
          <ac:spMkLst>
            <pc:docMk/>
            <pc:sldMk cId="3943469100" sldId="269"/>
            <ac:spMk id="42" creationId="{FFEFB14F-4B20-287F-8261-4602B34EA7A1}"/>
          </ac:spMkLst>
        </pc:spChg>
        <pc:spChg chg="add">
          <ac:chgData name="Dushko Todevski" userId="da522b94b103fc01" providerId="LiveId" clId="{953F5487-9950-4630-BEC0-EC9B2BB9733A}" dt="2024-10-12T21:56:46.498" v="824" actId="26606"/>
          <ac:spMkLst>
            <pc:docMk/>
            <pc:sldMk cId="3943469100" sldId="269"/>
            <ac:spMk id="47" creationId="{F13C74B1-5B17-4795-BED0-7140497B445A}"/>
          </ac:spMkLst>
        </pc:spChg>
        <pc:spChg chg="add">
          <ac:chgData name="Dushko Todevski" userId="da522b94b103fc01" providerId="LiveId" clId="{953F5487-9950-4630-BEC0-EC9B2BB9733A}" dt="2024-10-12T21:56:46.498" v="824" actId="26606"/>
          <ac:spMkLst>
            <pc:docMk/>
            <pc:sldMk cId="3943469100" sldId="269"/>
            <ac:spMk id="49" creationId="{D4974D33-8DC5-464E-8C6D-BE58F0669C17}"/>
          </ac:spMkLst>
        </pc:spChg>
        <pc:graphicFrameChg chg="del modGraphic">
          <ac:chgData name="Dushko Todevski" userId="da522b94b103fc01" providerId="LiveId" clId="{953F5487-9950-4630-BEC0-EC9B2BB9733A}" dt="2024-10-12T21:45:40.714" v="569" actId="478"/>
          <ac:graphicFrameMkLst>
            <pc:docMk/>
            <pc:sldMk cId="3943469100" sldId="269"/>
            <ac:graphicFrameMk id="7" creationId="{59E44167-6BB9-F1FA-503F-BE79E9372D17}"/>
          </ac:graphicFrameMkLst>
        </pc:graphicFrameChg>
        <pc:graphicFrameChg chg="del modGraphic">
          <ac:chgData name="Dushko Todevski" userId="da522b94b103fc01" providerId="LiveId" clId="{953F5487-9950-4630-BEC0-EC9B2BB9733A}" dt="2024-10-12T21:45:46.543" v="571" actId="478"/>
          <ac:graphicFrameMkLst>
            <pc:docMk/>
            <pc:sldMk cId="3943469100" sldId="269"/>
            <ac:graphicFrameMk id="10" creationId="{0933AD90-02AC-3752-0DAB-F747F35731D7}"/>
          </ac:graphicFrameMkLst>
        </pc:graphicFrameChg>
        <pc:graphicFrameChg chg="del">
          <ac:chgData name="Dushko Todevski" userId="da522b94b103fc01" providerId="LiveId" clId="{953F5487-9950-4630-BEC0-EC9B2BB9733A}" dt="2024-10-12T21:45:49.422" v="572" actId="478"/>
          <ac:graphicFrameMkLst>
            <pc:docMk/>
            <pc:sldMk cId="3943469100" sldId="269"/>
            <ac:graphicFrameMk id="16" creationId="{1E041401-5AE0-8EC0-E2BB-798C62D93DF6}"/>
          </ac:graphicFrameMkLst>
        </pc:graphicFrameChg>
        <pc:picChg chg="mod ord">
          <ac:chgData name="Dushko Todevski" userId="da522b94b103fc01" providerId="LiveId" clId="{953F5487-9950-4630-BEC0-EC9B2BB9733A}" dt="2024-10-12T21:56:46.498" v="824" actId="26606"/>
          <ac:picMkLst>
            <pc:docMk/>
            <pc:sldMk cId="3943469100" sldId="269"/>
            <ac:picMk id="8" creationId="{DDBF18CC-E8DB-B6F7-8354-8AEAB6D6F809}"/>
          </ac:picMkLst>
        </pc:picChg>
      </pc:sldChg>
      <pc:sldChg chg="addSp delSp modSp add mod">
        <pc:chgData name="Dushko Todevski" userId="da522b94b103fc01" providerId="LiveId" clId="{953F5487-9950-4630-BEC0-EC9B2BB9733A}" dt="2024-10-12T21:56:57.691" v="825" actId="26606"/>
        <pc:sldMkLst>
          <pc:docMk/>
          <pc:sldMk cId="2357006996" sldId="270"/>
        </pc:sldMkLst>
        <pc:spChg chg="mod">
          <ac:chgData name="Dushko Todevski" userId="da522b94b103fc01" providerId="LiveId" clId="{953F5487-9950-4630-BEC0-EC9B2BB9733A}" dt="2024-10-12T21:56:57.691" v="825" actId="26606"/>
          <ac:spMkLst>
            <pc:docMk/>
            <pc:sldMk cId="2357006996" sldId="270"/>
            <ac:spMk id="3" creationId="{A7518AB9-152B-B1FF-A81C-C76D2932139F}"/>
          </ac:spMkLst>
        </pc:spChg>
        <pc:spChg chg="mod">
          <ac:chgData name="Dushko Todevski" userId="da522b94b103fc01" providerId="LiveId" clId="{953F5487-9950-4630-BEC0-EC9B2BB9733A}" dt="2024-10-12T21:56:57.691" v="825" actId="26606"/>
          <ac:spMkLst>
            <pc:docMk/>
            <pc:sldMk cId="2357006996" sldId="270"/>
            <ac:spMk id="4" creationId="{9990B3DD-D9C8-DF31-989B-32664B5446CA}"/>
          </ac:spMkLst>
        </pc:spChg>
        <pc:spChg chg="del">
          <ac:chgData name="Dushko Todevski" userId="da522b94b103fc01" providerId="LiveId" clId="{953F5487-9950-4630-BEC0-EC9B2BB9733A}" dt="2024-10-12T21:56:57.691" v="825" actId="26606"/>
          <ac:spMkLst>
            <pc:docMk/>
            <pc:sldMk cId="2357006996" sldId="270"/>
            <ac:spMk id="42" creationId="{225433FA-C91C-73D8-A9C1-3AF55A07CD3D}"/>
          </ac:spMkLst>
        </pc:spChg>
        <pc:spChg chg="add">
          <ac:chgData name="Dushko Todevski" userId="da522b94b103fc01" providerId="LiveId" clId="{953F5487-9950-4630-BEC0-EC9B2BB9733A}" dt="2024-10-12T21:56:57.691" v="825" actId="26606"/>
          <ac:spMkLst>
            <pc:docMk/>
            <pc:sldMk cId="2357006996" sldId="270"/>
            <ac:spMk id="47" creationId="{F13C74B1-5B17-4795-BED0-7140497B445A}"/>
          </ac:spMkLst>
        </pc:spChg>
        <pc:spChg chg="add">
          <ac:chgData name="Dushko Todevski" userId="da522b94b103fc01" providerId="LiveId" clId="{953F5487-9950-4630-BEC0-EC9B2BB9733A}" dt="2024-10-12T21:56:57.691" v="825" actId="26606"/>
          <ac:spMkLst>
            <pc:docMk/>
            <pc:sldMk cId="2357006996" sldId="270"/>
            <ac:spMk id="49" creationId="{D4974D33-8DC5-464E-8C6D-BE58F0669C17}"/>
          </ac:spMkLst>
        </pc:spChg>
        <pc:picChg chg="mod ord">
          <ac:chgData name="Dushko Todevski" userId="da522b94b103fc01" providerId="LiveId" clId="{953F5487-9950-4630-BEC0-EC9B2BB9733A}" dt="2024-10-12T21:56:57.691" v="825" actId="26606"/>
          <ac:picMkLst>
            <pc:docMk/>
            <pc:sldMk cId="2357006996" sldId="270"/>
            <ac:picMk id="8" creationId="{28FD780B-C1DE-CAD8-CDFD-E62981C63E1A}"/>
          </ac:picMkLst>
        </pc:picChg>
      </pc:sldChg>
      <pc:sldChg chg="addSp delSp modSp add mod">
        <pc:chgData name="Dushko Todevski" userId="da522b94b103fc01" providerId="LiveId" clId="{953F5487-9950-4630-BEC0-EC9B2BB9733A}" dt="2024-10-12T21:57:02.669" v="826" actId="26606"/>
        <pc:sldMkLst>
          <pc:docMk/>
          <pc:sldMk cId="3388170135" sldId="271"/>
        </pc:sldMkLst>
        <pc:spChg chg="mod">
          <ac:chgData name="Dushko Todevski" userId="da522b94b103fc01" providerId="LiveId" clId="{953F5487-9950-4630-BEC0-EC9B2BB9733A}" dt="2024-10-12T21:57:02.669" v="826" actId="26606"/>
          <ac:spMkLst>
            <pc:docMk/>
            <pc:sldMk cId="3388170135" sldId="271"/>
            <ac:spMk id="3" creationId="{BB728045-C9C1-C861-02F8-8D619B8C7617}"/>
          </ac:spMkLst>
        </pc:spChg>
        <pc:spChg chg="mod">
          <ac:chgData name="Dushko Todevski" userId="da522b94b103fc01" providerId="LiveId" clId="{953F5487-9950-4630-BEC0-EC9B2BB9733A}" dt="2024-10-12T21:57:02.669" v="826" actId="26606"/>
          <ac:spMkLst>
            <pc:docMk/>
            <pc:sldMk cId="3388170135" sldId="271"/>
            <ac:spMk id="4" creationId="{80AE8C68-EEED-3948-96EE-69F304B5DE34}"/>
          </ac:spMkLst>
        </pc:spChg>
        <pc:spChg chg="del">
          <ac:chgData name="Dushko Todevski" userId="da522b94b103fc01" providerId="LiveId" clId="{953F5487-9950-4630-BEC0-EC9B2BB9733A}" dt="2024-10-12T21:57:02.669" v="826" actId="26606"/>
          <ac:spMkLst>
            <pc:docMk/>
            <pc:sldMk cId="3388170135" sldId="271"/>
            <ac:spMk id="42" creationId="{8C703BDF-48A3-DB55-D3B3-49F86C7068CF}"/>
          </ac:spMkLst>
        </pc:spChg>
        <pc:spChg chg="add">
          <ac:chgData name="Dushko Todevski" userId="da522b94b103fc01" providerId="LiveId" clId="{953F5487-9950-4630-BEC0-EC9B2BB9733A}" dt="2024-10-12T21:57:02.669" v="826" actId="26606"/>
          <ac:spMkLst>
            <pc:docMk/>
            <pc:sldMk cId="3388170135" sldId="271"/>
            <ac:spMk id="47" creationId="{743AA782-23D1-4521-8CAD-47662984AA08}"/>
          </ac:spMkLst>
        </pc:spChg>
        <pc:spChg chg="add">
          <ac:chgData name="Dushko Todevski" userId="da522b94b103fc01" providerId="LiveId" clId="{953F5487-9950-4630-BEC0-EC9B2BB9733A}" dt="2024-10-12T21:57:02.669" v="826" actId="26606"/>
          <ac:spMkLst>
            <pc:docMk/>
            <pc:sldMk cId="3388170135" sldId="271"/>
            <ac:spMk id="49" creationId="{71877DBC-BB60-40F0-AC93-2ACDBAAE60CE}"/>
          </ac:spMkLst>
        </pc:spChg>
        <pc:picChg chg="mod ord">
          <ac:chgData name="Dushko Todevski" userId="da522b94b103fc01" providerId="LiveId" clId="{953F5487-9950-4630-BEC0-EC9B2BB9733A}" dt="2024-10-12T21:57:02.669" v="826" actId="26606"/>
          <ac:picMkLst>
            <pc:docMk/>
            <pc:sldMk cId="3388170135" sldId="271"/>
            <ac:picMk id="8" creationId="{860E959B-2B32-4980-29B2-0A0C3693AFA6}"/>
          </ac:picMkLst>
        </pc:picChg>
      </pc:sldChg>
      <pc:sldChg chg="delSp modSp add mod">
        <pc:chgData name="Dushko Todevski" userId="da522b94b103fc01" providerId="LiveId" clId="{953F5487-9950-4630-BEC0-EC9B2BB9733A}" dt="2024-10-12T21:50:52.678" v="737" actId="1076"/>
        <pc:sldMkLst>
          <pc:docMk/>
          <pc:sldMk cId="3465801706" sldId="272"/>
        </pc:sldMkLst>
        <pc:spChg chg="del">
          <ac:chgData name="Dushko Todevski" userId="da522b94b103fc01" providerId="LiveId" clId="{953F5487-9950-4630-BEC0-EC9B2BB9733A}" dt="2024-10-12T21:50:40.585" v="733" actId="478"/>
          <ac:spMkLst>
            <pc:docMk/>
            <pc:sldMk cId="3465801706" sldId="272"/>
            <ac:spMk id="3" creationId="{E1353180-3074-6563-A5E6-5B3BE5FB0A0F}"/>
          </ac:spMkLst>
        </pc:spChg>
        <pc:spChg chg="mod">
          <ac:chgData name="Dushko Todevski" userId="da522b94b103fc01" providerId="LiveId" clId="{953F5487-9950-4630-BEC0-EC9B2BB9733A}" dt="2024-10-12T21:50:52.678" v="737" actId="1076"/>
          <ac:spMkLst>
            <pc:docMk/>
            <pc:sldMk cId="3465801706" sldId="272"/>
            <ac:spMk id="4" creationId="{85488390-40D8-68CF-3163-5ACE42A5D2BB}"/>
          </ac:spMkLst>
        </pc:spChg>
      </pc:sldChg>
      <pc:sldChg chg="modSp add mod">
        <pc:chgData name="Dushko Todevski" userId="da522b94b103fc01" providerId="LiveId" clId="{953F5487-9950-4630-BEC0-EC9B2BB9733A}" dt="2024-10-12T21:57:36.350" v="829" actId="20577"/>
        <pc:sldMkLst>
          <pc:docMk/>
          <pc:sldMk cId="4263808807" sldId="273"/>
        </pc:sldMkLst>
        <pc:spChg chg="mod">
          <ac:chgData name="Dushko Todevski" userId="da522b94b103fc01" providerId="LiveId" clId="{953F5487-9950-4630-BEC0-EC9B2BB9733A}" dt="2024-10-12T21:57:36.350" v="829" actId="20577"/>
          <ac:spMkLst>
            <pc:docMk/>
            <pc:sldMk cId="4263808807" sldId="273"/>
            <ac:spMk id="4" creationId="{9D19440D-9A9A-3A36-D6FF-90A9F3D6F811}"/>
          </ac:spMkLst>
        </pc:spChg>
      </pc:sldChg>
      <pc:sldChg chg="addSp modSp add mod ord">
        <pc:chgData name="Dushko Todevski" userId="da522b94b103fc01" providerId="LiveId" clId="{953F5487-9950-4630-BEC0-EC9B2BB9733A}" dt="2024-10-15T15:03:36.723" v="1113" actId="20577"/>
        <pc:sldMkLst>
          <pc:docMk/>
          <pc:sldMk cId="1074168636" sldId="274"/>
        </pc:sldMkLst>
        <pc:spChg chg="add mod">
          <ac:chgData name="Dushko Todevski" userId="da522b94b103fc01" providerId="LiveId" clId="{953F5487-9950-4630-BEC0-EC9B2BB9733A}" dt="2024-10-12T22:28:31.511" v="1111" actId="5793"/>
          <ac:spMkLst>
            <pc:docMk/>
            <pc:sldMk cId="1074168636" sldId="274"/>
            <ac:spMk id="2" creationId="{D9D195AA-ECFC-C6B8-C6B5-5E8407AB10DF}"/>
          </ac:spMkLst>
        </pc:spChg>
        <pc:spChg chg="mod">
          <ac:chgData name="Dushko Todevski" userId="da522b94b103fc01" providerId="LiveId" clId="{953F5487-9950-4630-BEC0-EC9B2BB9733A}" dt="2024-10-12T22:23:18.855" v="969" actId="20577"/>
          <ac:spMkLst>
            <pc:docMk/>
            <pc:sldMk cId="1074168636" sldId="274"/>
            <ac:spMk id="4" creationId="{BE1A6607-801D-ABBF-445F-79B059DE0982}"/>
          </ac:spMkLst>
        </pc:spChg>
        <pc:spChg chg="mod">
          <ac:chgData name="Dushko Todevski" userId="da522b94b103fc01" providerId="LiveId" clId="{953F5487-9950-4630-BEC0-EC9B2BB9733A}" dt="2024-10-15T15:03:36.723" v="1113" actId="20577"/>
          <ac:spMkLst>
            <pc:docMk/>
            <pc:sldMk cId="1074168636" sldId="274"/>
            <ac:spMk id="5" creationId="{C491C692-E94C-EC7A-683F-04E2DC47A1F5}"/>
          </ac:spMkLst>
        </pc:spChg>
      </pc:sldChg>
      <pc:sldChg chg="addSp delSp modSp add mod">
        <pc:chgData name="Dushko Todevski" userId="da522b94b103fc01" providerId="LiveId" clId="{953F5487-9950-4630-BEC0-EC9B2BB9733A}" dt="2024-10-12T22:26:42.873" v="1029" actId="26606"/>
        <pc:sldMkLst>
          <pc:docMk/>
          <pc:sldMk cId="214891353" sldId="275"/>
        </pc:sldMkLst>
        <pc:spChg chg="mod ord">
          <ac:chgData name="Dushko Todevski" userId="da522b94b103fc01" providerId="LiveId" clId="{953F5487-9950-4630-BEC0-EC9B2BB9733A}" dt="2024-10-12T22:26:42.873" v="1029" actId="26606"/>
          <ac:spMkLst>
            <pc:docMk/>
            <pc:sldMk cId="214891353" sldId="275"/>
            <ac:spMk id="2" creationId="{E77E83AF-F4FA-10DF-A5BF-7D80B572ED09}"/>
          </ac:spMkLst>
        </pc:spChg>
        <pc:spChg chg="del">
          <ac:chgData name="Dushko Todevski" userId="da522b94b103fc01" providerId="LiveId" clId="{953F5487-9950-4630-BEC0-EC9B2BB9733A}" dt="2024-10-12T22:24:56.397" v="1014" actId="478"/>
          <ac:spMkLst>
            <pc:docMk/>
            <pc:sldMk cId="214891353" sldId="275"/>
            <ac:spMk id="3" creationId="{EB69F9BA-D645-8A3D-44AA-C65AD5BBFF12}"/>
          </ac:spMkLst>
        </pc:spChg>
        <pc:spChg chg="mod">
          <ac:chgData name="Dushko Todevski" userId="da522b94b103fc01" providerId="LiveId" clId="{953F5487-9950-4630-BEC0-EC9B2BB9733A}" dt="2024-10-12T22:26:42.873" v="1029" actId="26606"/>
          <ac:spMkLst>
            <pc:docMk/>
            <pc:sldMk cId="214891353" sldId="275"/>
            <ac:spMk id="4" creationId="{43B9162D-FFA6-B997-F5A8-BB23F6BA0270}"/>
          </ac:spMkLst>
        </pc:spChg>
        <pc:spChg chg="del">
          <ac:chgData name="Dushko Todevski" userId="da522b94b103fc01" providerId="LiveId" clId="{953F5487-9950-4630-BEC0-EC9B2BB9733A}" dt="2024-10-12T22:26:42.873" v="1029" actId="26606"/>
          <ac:spMkLst>
            <pc:docMk/>
            <pc:sldMk cId="214891353" sldId="275"/>
            <ac:spMk id="46" creationId="{74A0236A-84B5-DB82-812E-192238288097}"/>
          </ac:spMkLst>
        </pc:spChg>
        <pc:spChg chg="del">
          <ac:chgData name="Dushko Todevski" userId="da522b94b103fc01" providerId="LiveId" clId="{953F5487-9950-4630-BEC0-EC9B2BB9733A}" dt="2024-10-12T22:26:42.873" v="1029" actId="26606"/>
          <ac:spMkLst>
            <pc:docMk/>
            <pc:sldMk cId="214891353" sldId="275"/>
            <ac:spMk id="47" creationId="{5BE58423-7456-C55E-2952-E8ABD53FBA84}"/>
          </ac:spMkLst>
        </pc:spChg>
        <pc:spChg chg="add">
          <ac:chgData name="Dushko Todevski" userId="da522b94b103fc01" providerId="LiveId" clId="{953F5487-9950-4630-BEC0-EC9B2BB9733A}" dt="2024-10-12T22:26:42.873" v="1029" actId="26606"/>
          <ac:spMkLst>
            <pc:docMk/>
            <pc:sldMk cId="214891353" sldId="275"/>
            <ac:spMk id="53" creationId="{04812C46-200A-4DEB-A05E-3ED6C68C2387}"/>
          </ac:spMkLst>
        </pc:spChg>
        <pc:spChg chg="add">
          <ac:chgData name="Dushko Todevski" userId="da522b94b103fc01" providerId="LiveId" clId="{953F5487-9950-4630-BEC0-EC9B2BB9733A}" dt="2024-10-12T22:26:42.873" v="1029" actId="26606"/>
          <ac:spMkLst>
            <pc:docMk/>
            <pc:sldMk cId="214891353" sldId="275"/>
            <ac:spMk id="55" creationId="{D1EA859B-E555-4109-94F3-6700E046E008}"/>
          </ac:spMkLst>
        </pc:spChg>
        <pc:picChg chg="mod">
          <ac:chgData name="Dushko Todevski" userId="da522b94b103fc01" providerId="LiveId" clId="{953F5487-9950-4630-BEC0-EC9B2BB9733A}" dt="2024-10-12T22:26:42.873" v="1029" actId="26606"/>
          <ac:picMkLst>
            <pc:docMk/>
            <pc:sldMk cId="214891353" sldId="275"/>
            <ac:picMk id="48" creationId="{D12DD382-A2A4-5F5D-B4B4-951CB8E7F52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0708F1-E58A-41AD-9CE6-A399B3C8A7D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6B8D25-9BE7-4875-9AB8-2A3B34D2B7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Key characteristics:</a:t>
          </a:r>
          <a:r>
            <a:rPr lang="en-US"/>
            <a:t> </a:t>
          </a:r>
          <a:br>
            <a:rPr lang="en-US"/>
          </a:br>
          <a:br>
            <a:rPr lang="en-US"/>
          </a:br>
          <a:r>
            <a:rPr lang="en-US" b="1"/>
            <a:t>Persistent:</a:t>
          </a:r>
          <a:r>
            <a:rPr lang="en-US"/>
            <a:t> Data is stored permanently.</a:t>
          </a:r>
        </a:p>
      </dgm:t>
    </dgm:pt>
    <dgm:pt modelId="{DBC7E8F7-3B5A-4D36-92BC-6ADE6F0E8A00}" type="parTrans" cxnId="{B6C0CCA3-CDE5-40B4-97C6-F263698F2F99}">
      <dgm:prSet/>
      <dgm:spPr/>
      <dgm:t>
        <a:bodyPr/>
        <a:lstStyle/>
        <a:p>
          <a:endParaRPr lang="en-US"/>
        </a:p>
      </dgm:t>
    </dgm:pt>
    <dgm:pt modelId="{06572852-A944-43B8-9F5F-778B418F2CF8}" type="sibTrans" cxnId="{B6C0CCA3-CDE5-40B4-97C6-F263698F2F99}">
      <dgm:prSet/>
      <dgm:spPr/>
      <dgm:t>
        <a:bodyPr/>
        <a:lstStyle/>
        <a:p>
          <a:endParaRPr lang="en-US"/>
        </a:p>
      </dgm:t>
    </dgm:pt>
    <dgm:pt modelId="{70D1E554-5021-4BB1-87B1-1AEF87E7AD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Interrelated:</a:t>
          </a:r>
          <a:r>
            <a:rPr lang="en-US"/>
            <a:t> Data is connected in meaningful ways.</a:t>
          </a:r>
        </a:p>
      </dgm:t>
    </dgm:pt>
    <dgm:pt modelId="{6CAB5300-9489-4429-ABA7-2A678BE941B3}" type="parTrans" cxnId="{D0A71162-1D64-47EF-853F-84F21E182DBD}">
      <dgm:prSet/>
      <dgm:spPr/>
      <dgm:t>
        <a:bodyPr/>
        <a:lstStyle/>
        <a:p>
          <a:endParaRPr lang="en-US"/>
        </a:p>
      </dgm:t>
    </dgm:pt>
    <dgm:pt modelId="{B9B190D4-6A91-4D0E-8742-BC76C3224684}" type="sibTrans" cxnId="{D0A71162-1D64-47EF-853F-84F21E182DBD}">
      <dgm:prSet/>
      <dgm:spPr/>
      <dgm:t>
        <a:bodyPr/>
        <a:lstStyle/>
        <a:p>
          <a:endParaRPr lang="en-US"/>
        </a:p>
      </dgm:t>
    </dgm:pt>
    <dgm:pt modelId="{7FA0624C-599D-4595-8AAA-400C5C6E3A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Shared:</a:t>
          </a:r>
          <a:r>
            <a:rPr lang="en-US"/>
            <a:t> Multiple users and applications can access the data concurrently.</a:t>
          </a:r>
        </a:p>
      </dgm:t>
    </dgm:pt>
    <dgm:pt modelId="{E718A9D1-7F63-43F8-AD98-F57AD38291AD}" type="parTrans" cxnId="{6E9329EF-5F82-4893-8057-9054517BC482}">
      <dgm:prSet/>
      <dgm:spPr/>
      <dgm:t>
        <a:bodyPr/>
        <a:lstStyle/>
        <a:p>
          <a:endParaRPr lang="en-US"/>
        </a:p>
      </dgm:t>
    </dgm:pt>
    <dgm:pt modelId="{C3DE3825-4600-4589-8657-0FDC93E8F643}" type="sibTrans" cxnId="{6E9329EF-5F82-4893-8057-9054517BC482}">
      <dgm:prSet/>
      <dgm:spPr/>
      <dgm:t>
        <a:bodyPr/>
        <a:lstStyle/>
        <a:p>
          <a:endParaRPr lang="en-US"/>
        </a:p>
      </dgm:t>
    </dgm:pt>
    <dgm:pt modelId="{B0CA20D4-75F8-4F38-AA35-186C7A32C017}" type="pres">
      <dgm:prSet presAssocID="{FE0708F1-E58A-41AD-9CE6-A399B3C8A7DF}" presName="root" presStyleCnt="0">
        <dgm:presLayoutVars>
          <dgm:dir/>
          <dgm:resizeHandles val="exact"/>
        </dgm:presLayoutVars>
      </dgm:prSet>
      <dgm:spPr/>
    </dgm:pt>
    <dgm:pt modelId="{D0A503EA-D495-44B1-B5F2-92125514913F}" type="pres">
      <dgm:prSet presAssocID="{B56B8D25-9BE7-4875-9AB8-2A3B34D2B7DC}" presName="compNode" presStyleCnt="0"/>
      <dgm:spPr/>
    </dgm:pt>
    <dgm:pt modelId="{E1968DAF-BC75-4498-884A-4BF404D39603}" type="pres">
      <dgm:prSet presAssocID="{B56B8D25-9BE7-4875-9AB8-2A3B34D2B7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A1FE1289-FE87-4D39-8DB7-F1DA3C47425A}" type="pres">
      <dgm:prSet presAssocID="{B56B8D25-9BE7-4875-9AB8-2A3B34D2B7DC}" presName="spaceRect" presStyleCnt="0"/>
      <dgm:spPr/>
    </dgm:pt>
    <dgm:pt modelId="{A3249B27-AFD3-4AE6-AE4C-36B05CE95357}" type="pres">
      <dgm:prSet presAssocID="{B56B8D25-9BE7-4875-9AB8-2A3B34D2B7DC}" presName="textRect" presStyleLbl="revTx" presStyleIdx="0" presStyleCnt="3">
        <dgm:presLayoutVars>
          <dgm:chMax val="1"/>
          <dgm:chPref val="1"/>
        </dgm:presLayoutVars>
      </dgm:prSet>
      <dgm:spPr/>
    </dgm:pt>
    <dgm:pt modelId="{E0D84085-2EBE-41E4-AAEB-689E9E3F1078}" type="pres">
      <dgm:prSet presAssocID="{06572852-A944-43B8-9F5F-778B418F2CF8}" presName="sibTrans" presStyleCnt="0"/>
      <dgm:spPr/>
    </dgm:pt>
    <dgm:pt modelId="{506293B3-E502-4EA2-BD60-DECA0367D195}" type="pres">
      <dgm:prSet presAssocID="{70D1E554-5021-4BB1-87B1-1AEF87E7AD94}" presName="compNode" presStyleCnt="0"/>
      <dgm:spPr/>
    </dgm:pt>
    <dgm:pt modelId="{A2246F0C-13BB-45FA-8D91-0B347C4EBDDB}" type="pres">
      <dgm:prSet presAssocID="{70D1E554-5021-4BB1-87B1-1AEF87E7AD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8316404-D563-42F2-B5EB-1A2444C1D65D}" type="pres">
      <dgm:prSet presAssocID="{70D1E554-5021-4BB1-87B1-1AEF87E7AD94}" presName="spaceRect" presStyleCnt="0"/>
      <dgm:spPr/>
    </dgm:pt>
    <dgm:pt modelId="{ABD625B8-6F35-4F55-A8A2-CDA33D3F0E5E}" type="pres">
      <dgm:prSet presAssocID="{70D1E554-5021-4BB1-87B1-1AEF87E7AD94}" presName="textRect" presStyleLbl="revTx" presStyleIdx="1" presStyleCnt="3">
        <dgm:presLayoutVars>
          <dgm:chMax val="1"/>
          <dgm:chPref val="1"/>
        </dgm:presLayoutVars>
      </dgm:prSet>
      <dgm:spPr/>
    </dgm:pt>
    <dgm:pt modelId="{5F411E5A-819B-48A2-B520-0CD87798D05F}" type="pres">
      <dgm:prSet presAssocID="{B9B190D4-6A91-4D0E-8742-BC76C3224684}" presName="sibTrans" presStyleCnt="0"/>
      <dgm:spPr/>
    </dgm:pt>
    <dgm:pt modelId="{B6B4D74E-CB00-4E7B-8A01-565F8110DE0D}" type="pres">
      <dgm:prSet presAssocID="{7FA0624C-599D-4595-8AAA-400C5C6E3A6C}" presName="compNode" presStyleCnt="0"/>
      <dgm:spPr/>
    </dgm:pt>
    <dgm:pt modelId="{AA7F754A-0E02-449F-B599-3DC780215245}" type="pres">
      <dgm:prSet presAssocID="{7FA0624C-599D-4595-8AAA-400C5C6E3A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CB85AF2D-BAB4-42C5-968A-ABAFA5B82035}" type="pres">
      <dgm:prSet presAssocID="{7FA0624C-599D-4595-8AAA-400C5C6E3A6C}" presName="spaceRect" presStyleCnt="0"/>
      <dgm:spPr/>
    </dgm:pt>
    <dgm:pt modelId="{9290A80E-1716-431B-BC01-529E730DAF13}" type="pres">
      <dgm:prSet presAssocID="{7FA0624C-599D-4595-8AAA-400C5C6E3A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3C5202C-0AC3-4B24-B343-351DC5CC19E0}" type="presOf" srcId="{70D1E554-5021-4BB1-87B1-1AEF87E7AD94}" destId="{ABD625B8-6F35-4F55-A8A2-CDA33D3F0E5E}" srcOrd="0" destOrd="0" presId="urn:microsoft.com/office/officeart/2018/2/layout/IconLabelList"/>
    <dgm:cxn modelId="{D0A71162-1D64-47EF-853F-84F21E182DBD}" srcId="{FE0708F1-E58A-41AD-9CE6-A399B3C8A7DF}" destId="{70D1E554-5021-4BB1-87B1-1AEF87E7AD94}" srcOrd="1" destOrd="0" parTransId="{6CAB5300-9489-4429-ABA7-2A678BE941B3}" sibTransId="{B9B190D4-6A91-4D0E-8742-BC76C3224684}"/>
    <dgm:cxn modelId="{164CBC53-8DF6-49EA-8DF7-01A816CB40C3}" type="presOf" srcId="{B56B8D25-9BE7-4875-9AB8-2A3B34D2B7DC}" destId="{A3249B27-AFD3-4AE6-AE4C-36B05CE95357}" srcOrd="0" destOrd="0" presId="urn:microsoft.com/office/officeart/2018/2/layout/IconLabelList"/>
    <dgm:cxn modelId="{B6C0CCA3-CDE5-40B4-97C6-F263698F2F99}" srcId="{FE0708F1-E58A-41AD-9CE6-A399B3C8A7DF}" destId="{B56B8D25-9BE7-4875-9AB8-2A3B34D2B7DC}" srcOrd="0" destOrd="0" parTransId="{DBC7E8F7-3B5A-4D36-92BC-6ADE6F0E8A00}" sibTransId="{06572852-A944-43B8-9F5F-778B418F2CF8}"/>
    <dgm:cxn modelId="{18AA14A5-6C7C-4F23-8BE7-1B25441C22F8}" type="presOf" srcId="{FE0708F1-E58A-41AD-9CE6-A399B3C8A7DF}" destId="{B0CA20D4-75F8-4F38-AA35-186C7A32C017}" srcOrd="0" destOrd="0" presId="urn:microsoft.com/office/officeart/2018/2/layout/IconLabelList"/>
    <dgm:cxn modelId="{6E9329EF-5F82-4893-8057-9054517BC482}" srcId="{FE0708F1-E58A-41AD-9CE6-A399B3C8A7DF}" destId="{7FA0624C-599D-4595-8AAA-400C5C6E3A6C}" srcOrd="2" destOrd="0" parTransId="{E718A9D1-7F63-43F8-AD98-F57AD38291AD}" sibTransId="{C3DE3825-4600-4589-8657-0FDC93E8F643}"/>
    <dgm:cxn modelId="{C51D7EF0-3572-4212-929E-E14D10C5102B}" type="presOf" srcId="{7FA0624C-599D-4595-8AAA-400C5C6E3A6C}" destId="{9290A80E-1716-431B-BC01-529E730DAF13}" srcOrd="0" destOrd="0" presId="urn:microsoft.com/office/officeart/2018/2/layout/IconLabelList"/>
    <dgm:cxn modelId="{B2E9495F-42C4-48D5-AAE7-5039E58B30AA}" type="presParOf" srcId="{B0CA20D4-75F8-4F38-AA35-186C7A32C017}" destId="{D0A503EA-D495-44B1-B5F2-92125514913F}" srcOrd="0" destOrd="0" presId="urn:microsoft.com/office/officeart/2018/2/layout/IconLabelList"/>
    <dgm:cxn modelId="{3A393552-8A30-4C9E-90A4-62BA0DACDA8F}" type="presParOf" srcId="{D0A503EA-D495-44B1-B5F2-92125514913F}" destId="{E1968DAF-BC75-4498-884A-4BF404D39603}" srcOrd="0" destOrd="0" presId="urn:microsoft.com/office/officeart/2018/2/layout/IconLabelList"/>
    <dgm:cxn modelId="{95D006EC-22FE-47A1-B0A8-A169EEDDFC04}" type="presParOf" srcId="{D0A503EA-D495-44B1-B5F2-92125514913F}" destId="{A1FE1289-FE87-4D39-8DB7-F1DA3C47425A}" srcOrd="1" destOrd="0" presId="urn:microsoft.com/office/officeart/2018/2/layout/IconLabelList"/>
    <dgm:cxn modelId="{A301242E-ACCD-4E06-9401-4D427BC6E59C}" type="presParOf" srcId="{D0A503EA-D495-44B1-B5F2-92125514913F}" destId="{A3249B27-AFD3-4AE6-AE4C-36B05CE95357}" srcOrd="2" destOrd="0" presId="urn:microsoft.com/office/officeart/2018/2/layout/IconLabelList"/>
    <dgm:cxn modelId="{1A824631-40E1-4D79-8B1B-2B99E8A91D20}" type="presParOf" srcId="{B0CA20D4-75F8-4F38-AA35-186C7A32C017}" destId="{E0D84085-2EBE-41E4-AAEB-689E9E3F1078}" srcOrd="1" destOrd="0" presId="urn:microsoft.com/office/officeart/2018/2/layout/IconLabelList"/>
    <dgm:cxn modelId="{F95CAA95-6877-4CCE-8871-47B57BB0B95F}" type="presParOf" srcId="{B0CA20D4-75F8-4F38-AA35-186C7A32C017}" destId="{506293B3-E502-4EA2-BD60-DECA0367D195}" srcOrd="2" destOrd="0" presId="urn:microsoft.com/office/officeart/2018/2/layout/IconLabelList"/>
    <dgm:cxn modelId="{42FCA929-FD91-4322-AC66-569654460FBF}" type="presParOf" srcId="{506293B3-E502-4EA2-BD60-DECA0367D195}" destId="{A2246F0C-13BB-45FA-8D91-0B347C4EBDDB}" srcOrd="0" destOrd="0" presId="urn:microsoft.com/office/officeart/2018/2/layout/IconLabelList"/>
    <dgm:cxn modelId="{B69089DD-6E34-48CC-9D10-51FB64C729B6}" type="presParOf" srcId="{506293B3-E502-4EA2-BD60-DECA0367D195}" destId="{88316404-D563-42F2-B5EB-1A2444C1D65D}" srcOrd="1" destOrd="0" presId="urn:microsoft.com/office/officeart/2018/2/layout/IconLabelList"/>
    <dgm:cxn modelId="{ABD17685-C8EE-4499-BC11-7B503961238F}" type="presParOf" srcId="{506293B3-E502-4EA2-BD60-DECA0367D195}" destId="{ABD625B8-6F35-4F55-A8A2-CDA33D3F0E5E}" srcOrd="2" destOrd="0" presId="urn:microsoft.com/office/officeart/2018/2/layout/IconLabelList"/>
    <dgm:cxn modelId="{476B6E9D-B35D-4EBF-9D9A-FF7EA4A7C474}" type="presParOf" srcId="{B0CA20D4-75F8-4F38-AA35-186C7A32C017}" destId="{5F411E5A-819B-48A2-B520-0CD87798D05F}" srcOrd="3" destOrd="0" presId="urn:microsoft.com/office/officeart/2018/2/layout/IconLabelList"/>
    <dgm:cxn modelId="{AC1B49B8-5ADD-4BEB-9F6A-C082BE37290F}" type="presParOf" srcId="{B0CA20D4-75F8-4F38-AA35-186C7A32C017}" destId="{B6B4D74E-CB00-4E7B-8A01-565F8110DE0D}" srcOrd="4" destOrd="0" presId="urn:microsoft.com/office/officeart/2018/2/layout/IconLabelList"/>
    <dgm:cxn modelId="{6F8413A0-CF61-400B-B29C-301D225DBF06}" type="presParOf" srcId="{B6B4D74E-CB00-4E7B-8A01-565F8110DE0D}" destId="{AA7F754A-0E02-449F-B599-3DC780215245}" srcOrd="0" destOrd="0" presId="urn:microsoft.com/office/officeart/2018/2/layout/IconLabelList"/>
    <dgm:cxn modelId="{B3E07013-200E-48DB-BD27-17CD260F571C}" type="presParOf" srcId="{B6B4D74E-CB00-4E7B-8A01-565F8110DE0D}" destId="{CB85AF2D-BAB4-42C5-968A-ABAFA5B82035}" srcOrd="1" destOrd="0" presId="urn:microsoft.com/office/officeart/2018/2/layout/IconLabelList"/>
    <dgm:cxn modelId="{3C26F066-09CA-47FA-8880-8636D570618C}" type="presParOf" srcId="{B6B4D74E-CB00-4E7B-8A01-565F8110DE0D}" destId="{9290A80E-1716-431B-BC01-529E730DAF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68DAF-BC75-4498-884A-4BF404D39603}">
      <dsp:nvSpPr>
        <dsp:cNvPr id="0" name=""/>
        <dsp:cNvSpPr/>
      </dsp:nvSpPr>
      <dsp:spPr>
        <a:xfrm>
          <a:off x="2052000" y="33504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49B27-AFD3-4AE6-AE4C-36B05CE95357}">
      <dsp:nvSpPr>
        <dsp:cNvPr id="0" name=""/>
        <dsp:cNvSpPr/>
      </dsp:nvSpPr>
      <dsp:spPr>
        <a:xfrm>
          <a:off x="1557000" y="14151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Key characteristics:</a:t>
          </a:r>
          <a:r>
            <a:rPr lang="en-US" sz="1100" kern="1200"/>
            <a:t> </a:t>
          </a:r>
          <a:br>
            <a:rPr lang="en-US" sz="1100" kern="1200"/>
          </a:br>
          <a:br>
            <a:rPr lang="en-US" sz="1100" kern="1200"/>
          </a:br>
          <a:r>
            <a:rPr lang="en-US" sz="1100" b="1" kern="1200"/>
            <a:t>Persistent:</a:t>
          </a:r>
          <a:r>
            <a:rPr lang="en-US" sz="1100" kern="1200"/>
            <a:t> Data is stored permanently.</a:t>
          </a:r>
        </a:p>
      </dsp:txBody>
      <dsp:txXfrm>
        <a:off x="1557000" y="1415123"/>
        <a:ext cx="1800000" cy="720000"/>
      </dsp:txXfrm>
    </dsp:sp>
    <dsp:sp modelId="{A2246F0C-13BB-45FA-8D91-0B347C4EBDDB}">
      <dsp:nvSpPr>
        <dsp:cNvPr id="0" name=""/>
        <dsp:cNvSpPr/>
      </dsp:nvSpPr>
      <dsp:spPr>
        <a:xfrm>
          <a:off x="4167000" y="33504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625B8-6F35-4F55-A8A2-CDA33D3F0E5E}">
      <dsp:nvSpPr>
        <dsp:cNvPr id="0" name=""/>
        <dsp:cNvSpPr/>
      </dsp:nvSpPr>
      <dsp:spPr>
        <a:xfrm>
          <a:off x="3672000" y="14151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Interrelated:</a:t>
          </a:r>
          <a:r>
            <a:rPr lang="en-US" sz="1100" kern="1200"/>
            <a:t> Data is connected in meaningful ways.</a:t>
          </a:r>
        </a:p>
      </dsp:txBody>
      <dsp:txXfrm>
        <a:off x="3672000" y="1415123"/>
        <a:ext cx="1800000" cy="720000"/>
      </dsp:txXfrm>
    </dsp:sp>
    <dsp:sp modelId="{AA7F754A-0E02-449F-B599-3DC780215245}">
      <dsp:nvSpPr>
        <dsp:cNvPr id="0" name=""/>
        <dsp:cNvSpPr/>
      </dsp:nvSpPr>
      <dsp:spPr>
        <a:xfrm>
          <a:off x="6282000" y="33504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0A80E-1716-431B-BC01-529E730DAF13}">
      <dsp:nvSpPr>
        <dsp:cNvPr id="0" name=""/>
        <dsp:cNvSpPr/>
      </dsp:nvSpPr>
      <dsp:spPr>
        <a:xfrm>
          <a:off x="5787000" y="14151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Shared:</a:t>
          </a:r>
          <a:r>
            <a:rPr lang="en-US" sz="1100" kern="1200"/>
            <a:t> Multiple users and applications can access the data concurrently.</a:t>
          </a:r>
        </a:p>
      </dsp:txBody>
      <dsp:txXfrm>
        <a:off x="5787000" y="141512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6377-C824-E63D-3BBD-76B426697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CBE91-C04A-61E6-7804-DEA669BB4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94FD2-1715-6E59-409D-588B7A18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E4970-C43A-1B26-4588-515BB548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8C48-CCE0-D2AA-9180-1799FF8A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4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1688-FB9A-14C1-DAAE-99E2E1E0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454F0-02A1-C3FB-58C9-0785B2EC2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6960D-7D42-513D-887F-2E50DED4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F39C-A22E-3D2C-8548-66DC38E1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B4F0C-6108-244B-6407-102951D0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4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8959-0BDE-6992-FFB1-CC38C4B55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EA298-CC47-ECF0-CC7A-8E8E394F3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16699-3B84-D1C7-096F-C51620E1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38D54-AADE-D98B-AB67-8D38FF3A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BC56-ADB9-D294-9B7C-D7E310CB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D1F0-28D6-9512-44F3-FD7C5E03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8E32-A550-1A56-4544-01A929AC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14B5-DD36-6CAF-2DE8-741CA5B0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7B74B-DD5E-0421-C966-2A7FD15E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1628-F1EB-B429-4730-893942E1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C6F9-5F5D-BA4B-4919-FAE41C4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A8426-1628-C516-D66D-EFCDB0AF6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3641-3148-23D8-F976-E572A756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CADA-83B0-3FCA-E8CF-121E53D7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C2F6-9972-4710-9FAC-2499F977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54C7-E627-3E70-0F31-BC80819F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8CA65-F7AC-DDC5-D52B-ED546C7F1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D8AB0-71BB-3259-819A-DB3888C5B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B69C4-87BC-D1E9-4EDB-BBF84EA6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61CCC-4FD1-B594-29F3-EDD671E5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926-BFE4-1738-55A0-89606CB2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2810-0F2C-3110-08EC-B4E89085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4FFC-765F-CA30-7E4D-FDE2E9089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76C83-3175-A3F1-EF15-B8B3AEC6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1E456-5572-B47C-BCDC-E48094692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85C22-7705-F494-9D3B-703356AC8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1CF38-7091-6940-EE03-ABACA5C8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DE172-BCAE-0368-80D8-3769A8BA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FDDF0-9F99-1909-8A0B-B1C1A837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9FAA-CCCC-8902-D066-700A7E5F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0ADE5-A13A-8A66-E3D5-5764AA33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1A8A0-6579-45BB-7893-3065A7C1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085A3-710E-2939-9E19-BC7FCA66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3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B5D33-323E-2478-3272-BA5A9DC4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F3C4A-2509-3805-AB81-B90A353D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72215-A758-03CA-122B-CC3F0C43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D510-45DC-9FD2-F5D5-A6756D97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2D7D-CDFB-360F-C7FB-200F6E16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D95DE-4D45-9073-62AD-A2729888A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14789-B751-265D-C4D8-2FDBA152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4E37B-801B-95A6-5FCD-9CBBB967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77CC7-6F7C-8666-42D4-08D71E64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3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2A55-28E8-2DF1-BFDC-08755529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05839-3E2F-D43A-2C1C-4845C1F52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DA97C-F12D-2925-2B92-D185D4BCB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B50AA-8B0E-F356-BB68-0B21285F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8DA6A-AF3A-A472-4712-AAA72502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0FC94-AC01-7BED-6AAD-B351551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3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7ED7E-4CF4-E508-7939-D665B97F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B9783-874F-F6B6-6BA2-A9A8C415C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78D8-C982-3FBA-B39F-4AF0FF51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72102-DEE3-474D-A3B6-DB5E11A33E25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FEEC-91E6-0B7A-FB13-81BF1A6DE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B790-3738-4465-9BF8-3035190AF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5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alice@mailinator.com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dusko@mailinator.com" TargetMode="External"/><Relationship Id="rId4" Type="http://schemas.openxmlformats.org/officeDocument/2006/relationships/hyperlink" Target="mailto:bob@mailinator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alice@mailinator.com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dusko@mailinator.com" TargetMode="External"/><Relationship Id="rId4" Type="http://schemas.openxmlformats.org/officeDocument/2006/relationships/hyperlink" Target="mailto:bob@mailinator.com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DC1140DE-7EDD-BDDE-C226-557EAC787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28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803FA-167C-5228-7BD3-B22630800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857" y="2359760"/>
            <a:ext cx="9144000" cy="1069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03ABE-302F-5CE7-7142-F134144CD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850" y="4286207"/>
            <a:ext cx="9144000" cy="5745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Storing and Managing Information Efficiently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C2AC1-7E42-0BED-42E8-84DD2C0548BF}"/>
              </a:ext>
            </a:extLst>
          </p:cNvPr>
          <p:cNvSpPr txBox="1"/>
          <p:nvPr/>
        </p:nvSpPr>
        <p:spPr>
          <a:xfrm>
            <a:off x="7486048" y="5412471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Dushko Todevski/ Databases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15.10.2024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A071C3-2C7E-4BC9-38B2-177D1BE1402B}"/>
              </a:ext>
            </a:extLst>
          </p:cNvPr>
          <p:cNvSpPr txBox="1">
            <a:spLocks/>
          </p:cNvSpPr>
          <p:nvPr/>
        </p:nvSpPr>
        <p:spPr>
          <a:xfrm>
            <a:off x="1621857" y="501309"/>
            <a:ext cx="9144000" cy="1069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Lecture 1: Introduction to Databases and the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29187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BC792-923C-928A-5BDD-7BABF59B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3C80CD-D2AA-1FF2-E9FB-C90548AB3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The Relational Model</a:t>
            </a: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513F4009-E8E0-30AE-E8FB-EB7BB432B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 b="24102"/>
          <a:stretch/>
        </p:blipFill>
        <p:spPr>
          <a:xfrm>
            <a:off x="20" y="10"/>
            <a:ext cx="12191980" cy="255269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45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7624EE2-383A-CF8E-AAD3-CA94E9FC8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294" y="2903221"/>
            <a:ext cx="6897626" cy="32737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Introduced by Edgar F. Codd in 1970.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Based on mathematical set theory.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Organizes data into relations (tables).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Key components: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Entities: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Real-world objects or concepts (e.g., students, courses, books). 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Attributes: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Properties or characteristics of entities (e.g., student name, course ID, book title). </a:t>
            </a:r>
          </a:p>
          <a:p>
            <a:pPr marL="114300" marR="0" lvl="0" indent="-3429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Relationships: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effectLst/>
              </a:rPr>
              <a:t> Connections between entities (e.g., students enroll in courses, books are borrowed by students).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2919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0AE165-09E4-C923-F504-8BB61846D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465895-F9AB-2F93-D6F6-2D4AAC857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b="1"/>
              <a:t>Entities and Attributes</a:t>
            </a:r>
            <a:endParaRPr lang="en-US" sz="3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904258-354D-3C41-5ACD-7EAE08B20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79" y="2688336"/>
            <a:ext cx="4498848" cy="35844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Entity:</a:t>
            </a:r>
            <a:r>
              <a:rPr lang="en-US"/>
              <a:t> Represented by a table.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Attributes:</a:t>
            </a:r>
            <a:r>
              <a:rPr lang="en-US"/>
              <a:t> Represented by columns in the table.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Example:</a:t>
            </a:r>
            <a:r>
              <a:rPr lang="en-US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Entity:</a:t>
            </a:r>
            <a:r>
              <a:rPr lang="en-US"/>
              <a:t> Student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Attributes:</a:t>
            </a:r>
            <a:r>
              <a:rPr lang="en-US"/>
              <a:t> StudentID, Name, Major, Age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912B9AF6-FA61-D751-8664-8CC256861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1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18095-D99C-A767-2C25-98663CD5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F0AE06-857B-F9A4-EBC2-FD347DE55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/>
              <a:t>Relationships</a:t>
            </a:r>
            <a:endParaRPr lang="en-US" sz="440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2EBE93F-FC48-3066-0212-41C9EE15B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33297"/>
            <a:ext cx="4619621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Types of relationships:</a:t>
            </a:r>
            <a:r>
              <a:rPr lang="en-US" sz="17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One-to-one:</a:t>
            </a:r>
            <a:r>
              <a:rPr lang="en-US" sz="1700"/>
              <a:t> One instance of an entity is related to one instance of another entity (e.g., one student has one student ID card).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One-to-many:</a:t>
            </a:r>
            <a:r>
              <a:rPr lang="en-US" sz="1700"/>
              <a:t> One instance of an entity is related to multiple instances of another entity (e.g., one course can have many students).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Many-to-many:</a:t>
            </a:r>
            <a:r>
              <a:rPr lang="en-US" sz="1700"/>
              <a:t> Multiple instances of an entity are related to multiple instances of another entity (e.g., students can enroll in many courses, and courses can have many students).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99367B40-7648-407B-1175-88D3DEBA6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5" r="2410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1274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84C7D-DAC2-CB25-0AD2-6ACB0077A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AEC1F1-332D-E313-74D1-08F4967DE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035" y="609600"/>
            <a:ext cx="3595678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/>
              <a:t>Keys</a:t>
            </a:r>
            <a:endParaRPr lang="en-US" sz="440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B59CC92-07BE-7FD0-DC36-D4D0C6BD7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034" y="2194102"/>
            <a:ext cx="3158741" cy="390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Candidate Key:</a:t>
            </a:r>
            <a:r>
              <a:rPr lang="en-US" sz="1900"/>
              <a:t> A minimal set of attributes that uniquely identifies a row in a table.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Primary Key:</a:t>
            </a:r>
            <a:r>
              <a:rPr lang="en-US" sz="1900"/>
              <a:t> One candidate key chosen to be the main identifier for a table.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Foreign Key:</a:t>
            </a:r>
            <a:r>
              <a:rPr lang="en-US" sz="1900"/>
              <a:t> An attribute in one table that refers to the primary key of another table, creating a relationship between the tables.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en-US" sz="19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6D04E385-A608-8096-22DD-DDC7F84C7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1" r="18854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9541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7B8FE-645E-8FDC-DBE4-8369BFB8D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47B8523-370E-6D68-ADF7-EADE41F48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6732149E-D6FF-B9BD-89A0-492D5750E5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3F0AEC-3E57-1394-2046-56A6A8C02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0572" y="172891"/>
            <a:ext cx="9144000" cy="1145586"/>
          </a:xfrm>
        </p:spPr>
        <p:txBody>
          <a:bodyPr>
            <a:normAutofit/>
          </a:bodyPr>
          <a:lstStyle/>
          <a:p>
            <a:r>
              <a:rPr lang="en-US" b="1" dirty="0"/>
              <a:t>Keys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B200AC4-F2DB-5E8A-E11C-6A2DB8BC7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113847"/>
              </p:ext>
            </p:extLst>
          </p:nvPr>
        </p:nvGraphicFramePr>
        <p:xfrm>
          <a:off x="1325143" y="2383159"/>
          <a:ext cx="9538664" cy="1572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4666">
                  <a:extLst>
                    <a:ext uri="{9D8B030D-6E8A-4147-A177-3AD203B41FA5}">
                      <a16:colId xmlns:a16="http://schemas.microsoft.com/office/drawing/2014/main" val="184054307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827645482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2475286630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2026015608"/>
                    </a:ext>
                  </a:extLst>
                </a:gridCol>
              </a:tblGrid>
              <a:tr h="3733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CustomerID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Email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PhoneNumber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39105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3"/>
                        </a:rPr>
                        <a:t>alice@mailinator.com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68229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4"/>
                        </a:rPr>
                        <a:t>bob@mailinator.com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555-5678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60348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Carol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44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linkClick r:id="rId5"/>
                        </a:rPr>
                        <a:t>dusko@mailinator.com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David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9461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5EE1219-F916-B366-C0B4-F1B85EE5795F}"/>
              </a:ext>
            </a:extLst>
          </p:cNvPr>
          <p:cNvSpPr txBox="1"/>
          <p:nvPr/>
        </p:nvSpPr>
        <p:spPr>
          <a:xfrm>
            <a:off x="2976724" y="1528429"/>
            <a:ext cx="6891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From candidate key to primary key to foreign key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B460992-3EE7-1E82-7089-B11E71924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39763"/>
              </p:ext>
            </p:extLst>
          </p:nvPr>
        </p:nvGraphicFramePr>
        <p:xfrm>
          <a:off x="546531" y="4741549"/>
          <a:ext cx="4565362" cy="1186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87">
                  <a:extLst>
                    <a:ext uri="{9D8B030D-6E8A-4147-A177-3AD203B41FA5}">
                      <a16:colId xmlns:a16="http://schemas.microsoft.com/office/drawing/2014/main" val="1568889369"/>
                    </a:ext>
                  </a:extLst>
                </a:gridCol>
                <a:gridCol w="856349">
                  <a:extLst>
                    <a:ext uri="{9D8B030D-6E8A-4147-A177-3AD203B41FA5}">
                      <a16:colId xmlns:a16="http://schemas.microsoft.com/office/drawing/2014/main" val="1585758975"/>
                    </a:ext>
                  </a:extLst>
                </a:gridCol>
                <a:gridCol w="2187226">
                  <a:extLst>
                    <a:ext uri="{9D8B030D-6E8A-4147-A177-3AD203B41FA5}">
                      <a16:colId xmlns:a16="http://schemas.microsoft.com/office/drawing/2014/main" val="2654240599"/>
                    </a:ext>
                  </a:extLst>
                </a:gridCol>
              </a:tblGrid>
              <a:tr h="533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CustomerID</a:t>
                      </a:r>
                      <a:r>
                        <a:rPr lang="en-US" sz="1800" u="none" strike="noStrike" dirty="0">
                          <a:effectLst/>
                        </a:rPr>
                        <a:t> (PK)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Email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012068"/>
                  </a:ext>
                </a:extLst>
              </a:tr>
              <a:tr h="306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Alice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3"/>
                        </a:rPr>
                        <a:t>alice@mailinator.com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88155"/>
                  </a:ext>
                </a:extLst>
              </a:tr>
              <a:tr h="306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4"/>
                        </a:rPr>
                        <a:t>bob@mailinator.com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9215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5CB2CE1-85C2-244B-CAC5-EB282740F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82061"/>
              </p:ext>
            </p:extLst>
          </p:nvPr>
        </p:nvGraphicFramePr>
        <p:xfrm>
          <a:off x="5394396" y="4728761"/>
          <a:ext cx="6512052" cy="1198880"/>
        </p:xfrm>
        <a:graphic>
          <a:graphicData uri="http://schemas.openxmlformats.org/drawingml/2006/table">
            <a:tbl>
              <a:tblPr/>
              <a:tblGrid>
                <a:gridCol w="1628013">
                  <a:extLst>
                    <a:ext uri="{9D8B030D-6E8A-4147-A177-3AD203B41FA5}">
                      <a16:colId xmlns:a16="http://schemas.microsoft.com/office/drawing/2014/main" val="3990138015"/>
                    </a:ext>
                  </a:extLst>
                </a:gridCol>
                <a:gridCol w="2034964">
                  <a:extLst>
                    <a:ext uri="{9D8B030D-6E8A-4147-A177-3AD203B41FA5}">
                      <a16:colId xmlns:a16="http://schemas.microsoft.com/office/drawing/2014/main" val="1812923668"/>
                    </a:ext>
                  </a:extLst>
                </a:gridCol>
                <a:gridCol w="1221062">
                  <a:extLst>
                    <a:ext uri="{9D8B030D-6E8A-4147-A177-3AD203B41FA5}">
                      <a16:colId xmlns:a16="http://schemas.microsoft.com/office/drawing/2014/main" val="431204670"/>
                    </a:ext>
                  </a:extLst>
                </a:gridCol>
                <a:gridCol w="1628013">
                  <a:extLst>
                    <a:ext uri="{9D8B030D-6E8A-4147-A177-3AD203B41FA5}">
                      <a16:colId xmlns:a16="http://schemas.microsoft.com/office/drawing/2014/main" val="2576020086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>
                          <a:effectLst/>
                        </a:rPr>
                        <a:t>OrderID</a:t>
                      </a:r>
                      <a:r>
                        <a:rPr lang="en-US" dirty="0">
                          <a:effectLst/>
                        </a:rPr>
                        <a:t> (PK)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>
                          <a:effectLst/>
                        </a:rPr>
                        <a:t>CustomerID</a:t>
                      </a:r>
                      <a:r>
                        <a:rPr lang="en-US" dirty="0">
                          <a:effectLst/>
                        </a:rPr>
                        <a:t> (FK)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OrderDate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Amount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0808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101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2024-10-26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46977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102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2024-10-26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50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209831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103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2024-10-27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75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9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31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AE6E7-371E-F959-FC1B-B886708D5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6451EDD-941A-59FD-03D6-340B9EBB5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DF1ABB13-C8DF-078B-9242-09DE129E8E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8B59C9-65E1-8BBA-075D-6FCB8B179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0572" y="172891"/>
            <a:ext cx="9144000" cy="1145586"/>
          </a:xfrm>
        </p:spPr>
        <p:txBody>
          <a:bodyPr>
            <a:normAutofit/>
          </a:bodyPr>
          <a:lstStyle/>
          <a:p>
            <a:r>
              <a:rPr lang="en-US" b="1" dirty="0"/>
              <a:t>Keys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B381685-B94D-4541-2C51-73AC91765058}"/>
              </a:ext>
            </a:extLst>
          </p:cNvPr>
          <p:cNvGraphicFramePr>
            <a:graphicFrameLocks noGrp="1"/>
          </p:cNvGraphicFramePr>
          <p:nvPr/>
        </p:nvGraphicFramePr>
        <p:xfrm>
          <a:off x="1325143" y="2383159"/>
          <a:ext cx="9538664" cy="1572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4666">
                  <a:extLst>
                    <a:ext uri="{9D8B030D-6E8A-4147-A177-3AD203B41FA5}">
                      <a16:colId xmlns:a16="http://schemas.microsoft.com/office/drawing/2014/main" val="184054307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827645482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2475286630"/>
                    </a:ext>
                  </a:extLst>
                </a:gridCol>
                <a:gridCol w="2384666">
                  <a:extLst>
                    <a:ext uri="{9D8B030D-6E8A-4147-A177-3AD203B41FA5}">
                      <a16:colId xmlns:a16="http://schemas.microsoft.com/office/drawing/2014/main" val="2026015608"/>
                    </a:ext>
                  </a:extLst>
                </a:gridCol>
              </a:tblGrid>
              <a:tr h="3733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CustomerID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Email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PhoneNumber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39105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3"/>
                        </a:rPr>
                        <a:t>alice@mailinator.com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Alice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68229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4"/>
                        </a:rPr>
                        <a:t>bob@mailinator.com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555-5678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60348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NULL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555-9012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Carol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4344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linkClick r:id="rId5"/>
                        </a:rPr>
                        <a:t>dusko@mailinator.com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NULL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David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9461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ACB6716-958B-953B-753A-615C76E365DE}"/>
              </a:ext>
            </a:extLst>
          </p:cNvPr>
          <p:cNvSpPr txBox="1"/>
          <p:nvPr/>
        </p:nvSpPr>
        <p:spPr>
          <a:xfrm>
            <a:off x="2976724" y="1528429"/>
            <a:ext cx="6891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From candidate key to primary key to foreign key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DFAFB19-7599-DA0D-9F3B-E5E3CAF1B228}"/>
              </a:ext>
            </a:extLst>
          </p:cNvPr>
          <p:cNvGraphicFramePr>
            <a:graphicFrameLocks noGrp="1"/>
          </p:cNvGraphicFramePr>
          <p:nvPr/>
        </p:nvGraphicFramePr>
        <p:xfrm>
          <a:off x="546531" y="4741549"/>
          <a:ext cx="4565362" cy="1186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787">
                  <a:extLst>
                    <a:ext uri="{9D8B030D-6E8A-4147-A177-3AD203B41FA5}">
                      <a16:colId xmlns:a16="http://schemas.microsoft.com/office/drawing/2014/main" val="1568889369"/>
                    </a:ext>
                  </a:extLst>
                </a:gridCol>
                <a:gridCol w="856349">
                  <a:extLst>
                    <a:ext uri="{9D8B030D-6E8A-4147-A177-3AD203B41FA5}">
                      <a16:colId xmlns:a16="http://schemas.microsoft.com/office/drawing/2014/main" val="1585758975"/>
                    </a:ext>
                  </a:extLst>
                </a:gridCol>
                <a:gridCol w="2187226">
                  <a:extLst>
                    <a:ext uri="{9D8B030D-6E8A-4147-A177-3AD203B41FA5}">
                      <a16:colId xmlns:a16="http://schemas.microsoft.com/office/drawing/2014/main" val="2654240599"/>
                    </a:ext>
                  </a:extLst>
                </a:gridCol>
              </a:tblGrid>
              <a:tr h="533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CustomerID</a:t>
                      </a:r>
                      <a:r>
                        <a:rPr lang="en-US" sz="1800" u="none" strike="noStrike" dirty="0">
                          <a:effectLst/>
                        </a:rPr>
                        <a:t> (PK)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Email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012068"/>
                  </a:ext>
                </a:extLst>
              </a:tr>
              <a:tr h="306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Alice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3"/>
                        </a:rPr>
                        <a:t>alice@mailinator.com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288155"/>
                  </a:ext>
                </a:extLst>
              </a:tr>
              <a:tr h="306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Bob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sng" strike="noStrike" dirty="0">
                          <a:effectLst/>
                          <a:hlinkClick r:id="rId4"/>
                        </a:rPr>
                        <a:t>bob@mailinator.com</a:t>
                      </a:r>
                      <a:endParaRPr lang="en-US" sz="1800" b="0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9215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4E4F650-88EB-31D8-1C93-46825B163DA0}"/>
              </a:ext>
            </a:extLst>
          </p:cNvPr>
          <p:cNvGraphicFramePr>
            <a:graphicFrameLocks noGrp="1"/>
          </p:cNvGraphicFramePr>
          <p:nvPr/>
        </p:nvGraphicFramePr>
        <p:xfrm>
          <a:off x="5394396" y="4728761"/>
          <a:ext cx="6512052" cy="1198880"/>
        </p:xfrm>
        <a:graphic>
          <a:graphicData uri="http://schemas.openxmlformats.org/drawingml/2006/table">
            <a:tbl>
              <a:tblPr/>
              <a:tblGrid>
                <a:gridCol w="1628013">
                  <a:extLst>
                    <a:ext uri="{9D8B030D-6E8A-4147-A177-3AD203B41FA5}">
                      <a16:colId xmlns:a16="http://schemas.microsoft.com/office/drawing/2014/main" val="3990138015"/>
                    </a:ext>
                  </a:extLst>
                </a:gridCol>
                <a:gridCol w="2034964">
                  <a:extLst>
                    <a:ext uri="{9D8B030D-6E8A-4147-A177-3AD203B41FA5}">
                      <a16:colId xmlns:a16="http://schemas.microsoft.com/office/drawing/2014/main" val="1812923668"/>
                    </a:ext>
                  </a:extLst>
                </a:gridCol>
                <a:gridCol w="1221062">
                  <a:extLst>
                    <a:ext uri="{9D8B030D-6E8A-4147-A177-3AD203B41FA5}">
                      <a16:colId xmlns:a16="http://schemas.microsoft.com/office/drawing/2014/main" val="431204670"/>
                    </a:ext>
                  </a:extLst>
                </a:gridCol>
                <a:gridCol w="1628013">
                  <a:extLst>
                    <a:ext uri="{9D8B030D-6E8A-4147-A177-3AD203B41FA5}">
                      <a16:colId xmlns:a16="http://schemas.microsoft.com/office/drawing/2014/main" val="2576020086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>
                          <a:effectLst/>
                        </a:rPr>
                        <a:t>OrderID</a:t>
                      </a:r>
                      <a:r>
                        <a:rPr lang="en-US" dirty="0">
                          <a:effectLst/>
                        </a:rPr>
                        <a:t> (PK)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err="1">
                          <a:effectLst/>
                        </a:rPr>
                        <a:t>CustomerID</a:t>
                      </a:r>
                      <a:r>
                        <a:rPr lang="en-US" dirty="0">
                          <a:effectLst/>
                        </a:rPr>
                        <a:t> (FK)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OrderDate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Amount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08085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101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2024-10-26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46977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102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2024-10-26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50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209831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103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2024-10-27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75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9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660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47372-AAA7-326B-FF73-0E5C65B92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64FF11-8968-44AC-1E98-CBBB09FA3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b="1"/>
              <a:t>Example: Library Database</a:t>
            </a:r>
            <a:endParaRPr lang="en-US" sz="4600"/>
          </a:p>
        </p:txBody>
      </p:sp>
      <p:sp>
        <p:nvSpPr>
          <p:cNvPr id="4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B522D-3FC7-DA5F-104E-8E35B19AE896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Entities:</a:t>
            </a:r>
            <a:r>
              <a:rPr lang="en-US" sz="2200"/>
              <a:t> ??????????????????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Attributes:</a:t>
            </a:r>
            <a:r>
              <a:rPr lang="en-US" sz="22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Books: ?????????????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Members: ????????????????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Loans: ??????????????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Relationships:</a:t>
            </a:r>
            <a:r>
              <a:rPr lang="en-US" sz="22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?????????????????????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DDBF18CC-E8DB-B6F7-8354-8AEAB6D6F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8" r="203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4346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1F68A-DF1F-D5CF-A1C1-8037F1BA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90B3DD-D9C8-DF31-989B-32664B544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b="1"/>
              <a:t>Example: Library Database</a:t>
            </a:r>
            <a:endParaRPr lang="en-US" sz="4600"/>
          </a:p>
        </p:txBody>
      </p:sp>
      <p:sp>
        <p:nvSpPr>
          <p:cNvPr id="4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18AB9-152B-B1FF-A81C-C76D2932139F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Entities:</a:t>
            </a:r>
            <a:r>
              <a:rPr lang="en-US" sz="1500"/>
              <a:t> Books, Members, Loans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Attributes:</a:t>
            </a:r>
            <a:r>
              <a:rPr lang="en-US" sz="15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Books: BookID, Title, Author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Members: MemberID, Name, Address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Loans: LoanID, BookID, MemberID, LoanDate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Relationships:</a:t>
            </a:r>
            <a:r>
              <a:rPr lang="en-US" sz="15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Members borrow Books (one-to-many).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Loans connect Books and Members.</a:t>
            </a: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28FD780B-C1DE-CAD8-CDFD-E62981C63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8" r="203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5700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DBBE4-F90A-0225-70F4-436B73C60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AE8C68-EEED-3948-96EE-69F304B5D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Example: Student Enrolment system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28045-C9C1-C861-02F8-8D619B8C7617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Exercise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Instructions:</a:t>
            </a:r>
            <a:r>
              <a:rPr lang="en-US" sz="1700"/>
              <a:t> Design a simple database schema on paper for a student enrollment system.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Entities:</a:t>
            </a:r>
            <a:r>
              <a:rPr lang="en-US" sz="1700"/>
              <a:t> Students, Courses, Enrollment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Think about:</a:t>
            </a:r>
            <a:r>
              <a:rPr lang="en-US" sz="1700"/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What attributes should each entity have?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What are the relationships between the entities?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What are the candidate keys and primary keys?</a:t>
            </a: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860E959B-2B32-4980-29B2-0A0C3693A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893665"/>
            <a:ext cx="5458968" cy="3070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88170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2E6AC-7603-F6BC-D14B-7D506205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5E0A21D-C48C-EA9A-9D13-DA37BF47E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7743DE76-B9D8-A85D-5E98-89BC931F4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488390-40D8-68CF-3163-5ACE42A5D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Q&amp;A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6580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931C5-F328-3D1F-F82C-ECEEFCBB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74E0F-0D7B-542D-4055-7804ECD6A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634" y="2252312"/>
            <a:ext cx="9724724" cy="933543"/>
          </a:xfrm>
        </p:spPr>
        <p:txBody>
          <a:bodyPr>
            <a:normAutofit/>
          </a:bodyPr>
          <a:lstStyle/>
          <a:p>
            <a:r>
              <a:rPr lang="en-US" b="1" dirty="0"/>
              <a:t>Definition:</a:t>
            </a:r>
            <a:r>
              <a:rPr lang="en-US" dirty="0"/>
              <a:t> An organized collection of data, typically stored and accessed electronically.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65E79B-F3DC-1E40-E26D-19D937A43814}"/>
              </a:ext>
            </a:extLst>
          </p:cNvPr>
          <p:cNvSpPr txBox="1">
            <a:spLocks/>
          </p:cNvSpPr>
          <p:nvPr/>
        </p:nvSpPr>
        <p:spPr>
          <a:xfrm>
            <a:off x="1699547" y="357766"/>
            <a:ext cx="9144000" cy="1069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Database?</a:t>
            </a:r>
            <a:endParaRPr lang="en-US" dirty="0"/>
          </a:p>
        </p:txBody>
      </p:sp>
      <p:graphicFrame>
        <p:nvGraphicFramePr>
          <p:cNvPr id="11" name="Subtitle 2">
            <a:extLst>
              <a:ext uri="{FF2B5EF4-FFF2-40B4-BE49-F238E27FC236}">
                <a16:creationId xmlns:a16="http://schemas.microsoft.com/office/drawing/2014/main" id="{B43BD29B-E314-BB75-E03B-99AC87DA9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41069"/>
              </p:ext>
            </p:extLst>
          </p:nvPr>
        </p:nvGraphicFramePr>
        <p:xfrm>
          <a:off x="1524000" y="3795878"/>
          <a:ext cx="9144000" cy="2470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634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49C80-E604-B495-26C1-D20BB24F0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C57A86-9944-4C68-7D66-6616CBA2F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851DEBC-029A-DD3B-8B3E-7A4BD8D5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19440D-9A9A-3A36-D6FF-90A9F3D6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Thanks for the attention!</a:t>
            </a:r>
          </a:p>
        </p:txBody>
      </p:sp>
    </p:spTree>
    <p:extLst>
      <p:ext uri="{BB962C8B-B14F-4D97-AF65-F5344CB8AC3E}">
        <p14:creationId xmlns:p14="http://schemas.microsoft.com/office/powerpoint/2010/main" val="426380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DABB9-66E1-8B44-1A05-5FF71B11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B0733-C2D1-5AE0-C29C-580C117FC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Database?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D5AF2-EB4C-6126-C09A-F265E330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72246"/>
            <a:ext cx="7225748" cy="491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9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9BD6C3-B837-A49A-EF12-CD531EE2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A6798-CF64-F939-6297-EC1930A70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788" y="415521"/>
            <a:ext cx="4368602" cy="195684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000" b="1" dirty="0"/>
              <a:t>Why are Databases Important?</a:t>
            </a:r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7C8FDF5-1379-A47C-2A2C-F711E5992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45" y="2612192"/>
            <a:ext cx="564287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Data is everywhere!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Highlight the increasing volume and importance of data in various domains (business, science, social media, etc.).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1C870E33-9B60-3307-30D3-514E1A07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66" r="14981" b="-1"/>
          <a:stretch/>
        </p:blipFill>
        <p:spPr>
          <a:xfrm>
            <a:off x="5310177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70B5A58-0E3C-4DF6-F472-83A93AC6D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12" y="3938175"/>
            <a:ext cx="5224641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u="sng" dirty="0"/>
              <a:t>Benefits of using databases:</a:t>
            </a:r>
            <a:r>
              <a:rPr lang="en-US" u="sng" dirty="0"/>
              <a:t> </a:t>
            </a:r>
            <a:br>
              <a:rPr lang="en-US" dirty="0"/>
            </a:br>
            <a:r>
              <a:rPr lang="en-US" b="1" dirty="0"/>
              <a:t>Data integrity:</a:t>
            </a:r>
            <a:r>
              <a:rPr lang="en-US" dirty="0"/>
              <a:t> Ensures data accuracy and consistency.</a:t>
            </a:r>
          </a:p>
          <a:p>
            <a:pPr>
              <a:spcAft>
                <a:spcPts val="600"/>
              </a:spcAft>
            </a:pPr>
            <a:r>
              <a:rPr lang="en-US" b="1" dirty="0"/>
              <a:t>Data efficiency:</a:t>
            </a:r>
            <a:r>
              <a:rPr lang="en-US" dirty="0"/>
              <a:t> Reduces data redundancy and storage space.</a:t>
            </a:r>
          </a:p>
          <a:p>
            <a:pPr>
              <a:spcAft>
                <a:spcPts val="600"/>
              </a:spcAft>
            </a:pPr>
            <a:r>
              <a:rPr lang="en-US" b="1" dirty="0"/>
              <a:t>Data sharing:</a:t>
            </a:r>
            <a:r>
              <a:rPr lang="en-US" dirty="0"/>
              <a:t> Allows concurrent access and sharing of data.</a:t>
            </a:r>
          </a:p>
          <a:p>
            <a:pPr>
              <a:spcAft>
                <a:spcPts val="600"/>
              </a:spcAft>
            </a:pPr>
            <a:r>
              <a:rPr lang="en-US" b="1" dirty="0"/>
              <a:t>Data security:</a:t>
            </a:r>
            <a:r>
              <a:rPr lang="en-US" dirty="0"/>
              <a:t> Provides mechanisms for controlling access and protecting data.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9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9C371E-C76E-2236-89DC-8DE63FC7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grey room full of question marks with an opening going out">
            <a:extLst>
              <a:ext uri="{FF2B5EF4-FFF2-40B4-BE49-F238E27FC236}">
                <a16:creationId xmlns:a16="http://schemas.microsoft.com/office/drawing/2014/main" id="{D12DD382-A2A4-5F5D-B4B4-951CB8E7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1" r="127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83AF-F4FA-10DF-A5BF-7D80B572E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b="1"/>
              <a:t>What are databases used for?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B9162D-FFA6-B997-F5A8-BB23F6BA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610" y="2434201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Business Applications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Online Services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Scientific and Research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Data Analytics and Machine Learning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Other Applications???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89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9C46F-C813-805C-BD3E-F393B850A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C509D2-0C1A-47B8-89C1-D3AB17D4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A88FA6A-0183-D00E-C79A-00C1A30602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2" y="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85BDC26-1FD1-304E-F183-02CB820B6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668" y="1575405"/>
            <a:ext cx="9078686" cy="14919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Relational Databases:</a:t>
            </a:r>
            <a:r>
              <a:rPr lang="en-US" sz="2000" dirty="0"/>
              <a:t> (Focus of this course) Data is organized into tables with rows and columns.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Relationships between tables are defined using keys.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Examples: MySQL, PostgreSQL, Oracle, SQL Server.</a:t>
            </a:r>
          </a:p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0B3CCC3-82DB-7C38-9098-732911523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010" y="3338867"/>
            <a:ext cx="6795436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NoSQL Databases:</a:t>
            </a:r>
            <a:r>
              <a:rPr lang="en-US" dirty="0"/>
              <a:t> More flexible data models (key-value, document, graph).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Designed for specific types of data and applications.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Examples: MongoDB, Cassandra, Neo4j.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44F1C-402D-0601-6E7C-A13592F34E2F}"/>
              </a:ext>
            </a:extLst>
          </p:cNvPr>
          <p:cNvSpPr txBox="1"/>
          <p:nvPr/>
        </p:nvSpPr>
        <p:spPr>
          <a:xfrm>
            <a:off x="389162" y="5273329"/>
            <a:ext cx="11210655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Other Database Types :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Object-oriented databases:</a:t>
            </a:r>
            <a:r>
              <a:rPr lang="en-US" dirty="0"/>
              <a:t> Combine object-oriented programming concepts with database management. Useful for complex data, but less common. (Imagine a multimedia database storing videos, images, and audio files)</a:t>
            </a:r>
          </a:p>
          <a:p>
            <a:pPr>
              <a:spcAft>
                <a:spcPts val="600"/>
              </a:spcAft>
            </a:pPr>
            <a:r>
              <a:rPr lang="en-US" b="1" dirty="0"/>
              <a:t>Hierarchical databases:</a:t>
            </a:r>
            <a:r>
              <a:rPr lang="en-US" dirty="0"/>
              <a:t> Tree-like structure. Windows file system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F300BF8-BFD3-E84A-FA95-29D420373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132" y="-1193800"/>
            <a:ext cx="9144000" cy="2387600"/>
          </a:xfrm>
        </p:spPr>
        <p:txBody>
          <a:bodyPr/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of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1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F55D8-4A7A-6F5E-7976-217819830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670C3B6-12F2-75CC-B2DE-DF7D9390D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096" y="674099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400" dirty="0"/>
              <a:t>A Brief History of Databases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DC9E7488-367A-7001-82B5-0E9B2CCE0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r="2033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BED1E059-B69C-B5E6-4620-A92EEDA7F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79" y="1757276"/>
            <a:ext cx="11369041" cy="5100724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32500" lnSpcReduction="20000"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6200" b="1" i="0" u="none" strike="noStrike" cap="none" normalizeH="0" baseline="0" dirty="0">
                <a:ln>
                  <a:noFill/>
                </a:ln>
                <a:effectLst/>
              </a:rPr>
              <a:t>Early Days (pre-1960s):</a:t>
            </a:r>
            <a:endParaRPr kumimoji="0" lang="en-US" altLang="en-US" sz="6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Data was stored in physical formats: files, ledgers, punch cards.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Challenges: Data redundancy, inconsistency, difficulty in searching and updating.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6200" b="1" i="0" u="none" strike="noStrike" cap="none" normalizeH="0" baseline="0" dirty="0">
                <a:ln>
                  <a:noFill/>
                </a:ln>
                <a:effectLst/>
              </a:rPr>
              <a:t>Hierarchical Databases (1960s):</a:t>
            </a:r>
            <a:endParaRPr kumimoji="0" lang="en-US" altLang="en-US" sz="6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Data organized in a tree-like structure.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Example: IBM's Information Management System (IMS).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6200" b="1" i="0" u="none" strike="noStrike" cap="none" normalizeH="0" baseline="0" dirty="0">
                <a:ln>
                  <a:noFill/>
                </a:ln>
                <a:effectLst/>
              </a:rPr>
              <a:t>Network Databases (1960s):</a:t>
            </a:r>
            <a:endParaRPr kumimoji="0" lang="en-US" altLang="en-US" sz="6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More flexible than hierarchical, allowing many-to-many relationships.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Example: CODASYL databases.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Complexity: Navigating the network structure was challenging. 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6200" b="1" i="0" u="none" strike="noStrike" cap="none" normalizeH="0" baseline="0" dirty="0">
                <a:ln>
                  <a:noFill/>
                </a:ln>
                <a:effectLst/>
              </a:rPr>
              <a:t>Relational Revolution (1970s):</a:t>
            </a:r>
            <a:endParaRPr kumimoji="0" lang="en-US" altLang="en-US" sz="6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Edgar F. Codd's relational model.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Organized data into tables with rows and columns.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SQL emerged as the standard query language.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Advantages: Flexibility, ease of use, data integrity.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6200" b="0" i="0" u="none" strike="noStrike" cap="none" normalizeH="0" baseline="0" dirty="0">
                <a:ln>
                  <a:noFill/>
                </a:ln>
                <a:effectLst/>
              </a:rPr>
              <a:t>Limitations: Rigid structure, difficult to represent complex relationships.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257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DA36A8-9413-7A9E-AEFD-56328F738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596937-E381-F387-8DAC-A8041625F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Database Evolution</a:t>
            </a:r>
          </a:p>
        </p:txBody>
      </p:sp>
      <p:sp>
        <p:nvSpPr>
          <p:cNvPr id="5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7FBBDE-6D89-4893-3755-620E860B5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Object-Oriented Databases (1980s):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Combined object-oriented programming concepts with database management.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Limited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aption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due to complexity.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NoSQL Databases (2000s):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Emergence of non-relational databases to handle big data and web-scale applications.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Focus on scalability, flexibility, and specific data types.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Cloud Databases (2010s):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Databases hosted and managed in the cloud.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Scalability, cost-effectiveness, and ease of access. 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Distributed Databases (Present):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Data distributed across multiple nodes for improved performance and reliability.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659CDFB3-1ADD-B1D6-94AA-36A629977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8" r="203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8456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7E30D-0D34-6E77-DD83-6258C89D1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9E77791-92FD-B119-9B7F-7DC966D5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1A6607-801D-ABBF-445F-79B059DE0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dirty="0"/>
              <a:t>Actors on the database scene</a:t>
            </a:r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EC3B6C71-8D57-2F2A-729D-45721E0FF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9" b="24102"/>
          <a:stretch/>
        </p:blipFill>
        <p:spPr>
          <a:xfrm>
            <a:off x="20" y="10"/>
            <a:ext cx="12191980" cy="255269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45" name="sketch line">
            <a:extLst>
              <a:ext uri="{FF2B5EF4-FFF2-40B4-BE49-F238E27FC236}">
                <a16:creationId xmlns:a16="http://schemas.microsoft.com/office/drawing/2014/main" id="{41F73257-C966-D843-B740-318ED90C5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491C692-E94C-EC7A-683F-04E2DC47A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504" y="2971085"/>
            <a:ext cx="6897626" cy="1402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Database Designers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Database Administrators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500" b="1" dirty="0"/>
              <a:t>End Users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9D195AA-ECFC-C6B8-C6B5-5E8407AB1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217" y="4791550"/>
            <a:ext cx="5248037" cy="1402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effectLst/>
              </a:rPr>
              <a:t>What about software engineers?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416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5068</TotalTime>
  <Words>1118</Words>
  <Application>Microsoft Office PowerPoint</Application>
  <PresentationFormat>Widescreen</PresentationFormat>
  <Paragraphs>209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Aptos Narrow</vt:lpstr>
      <vt:lpstr>Arial</vt:lpstr>
      <vt:lpstr>Calibri</vt:lpstr>
      <vt:lpstr>Courier New</vt:lpstr>
      <vt:lpstr>Office Theme</vt:lpstr>
      <vt:lpstr>Introduction to Databases</vt:lpstr>
      <vt:lpstr>PowerPoint Presentation</vt:lpstr>
      <vt:lpstr>What is a Database?</vt:lpstr>
      <vt:lpstr>Why are Databases Important?</vt:lpstr>
      <vt:lpstr>What are databases used for?</vt:lpstr>
      <vt:lpstr>Types of Databases</vt:lpstr>
      <vt:lpstr>A Brief History of Databases</vt:lpstr>
      <vt:lpstr>Database Evolution</vt:lpstr>
      <vt:lpstr>Actors on the database scene</vt:lpstr>
      <vt:lpstr>The Relational Model</vt:lpstr>
      <vt:lpstr>Entities and Attributes</vt:lpstr>
      <vt:lpstr>Relationships</vt:lpstr>
      <vt:lpstr>Keys</vt:lpstr>
      <vt:lpstr>Keys</vt:lpstr>
      <vt:lpstr>Keys</vt:lpstr>
      <vt:lpstr>Example: Library Database</vt:lpstr>
      <vt:lpstr>Example: Library Database</vt:lpstr>
      <vt:lpstr>Example: Student Enrolment system</vt:lpstr>
      <vt:lpstr>Q&amp;A and Discussion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Dushko Todevski</dc:creator>
  <cp:lastModifiedBy>Dushko Todevski</cp:lastModifiedBy>
  <cp:revision>1</cp:revision>
  <dcterms:created xsi:type="dcterms:W3CDTF">2024-10-12T20:27:14Z</dcterms:created>
  <dcterms:modified xsi:type="dcterms:W3CDTF">2024-10-16T08:55:49Z</dcterms:modified>
</cp:coreProperties>
</file>